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 autoCompressPictures="0">
  <p:sldMasterIdLst>
    <p:sldMasterId id="2147483661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73" r:id="rId14"/>
    <p:sldId id="271" r:id="rId15"/>
    <p:sldId id="274" r:id="rId16"/>
    <p:sldId id="272" r:id="rId17"/>
    <p:sldId id="275" r:id="rId18"/>
    <p:sldId id="276" r:id="rId19"/>
    <p:sldId id="277" r:id="rId20"/>
    <p:sldId id="278" r:id="rId21"/>
    <p:sldId id="279" r:id="rId22"/>
    <p:sldId id="280" r:id="rId23"/>
    <p:sldId id="281" r:id="rId24"/>
  </p:sldIdLst>
  <p:sldSz cx="9144000" cy="6858000" type="screen4x3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4A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9DFE65-9852-4226-8505-0AB60F7BF2AF}" v="7" dt="2022-11-04T02:42:17.798"/>
    <p1510:client id="{766BCEE8-C23E-4B3D-9146-8AB6139CB4D0}" v="12" dt="2022-11-04T05:06:06.2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5524" autoAdjust="0"/>
  </p:normalViewPr>
  <p:slideViewPr>
    <p:cSldViewPr snapToGrid="0">
      <p:cViewPr varScale="1">
        <p:scale>
          <a:sx n="109" d="100"/>
          <a:sy n="109" d="100"/>
        </p:scale>
        <p:origin x="16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iah Schmidt" userId="fb95630c82ccdcef" providerId="LiveId" clId="{766BCEE8-C23E-4B3D-9146-8AB6139CB4D0}"/>
    <pc:docChg chg="undo custSel addSld delSld modSld">
      <pc:chgData name="Josiah Schmidt" userId="fb95630c82ccdcef" providerId="LiveId" clId="{766BCEE8-C23E-4B3D-9146-8AB6139CB4D0}" dt="2022-11-04T05:06:18.115" v="207" actId="14100"/>
      <pc:docMkLst>
        <pc:docMk/>
      </pc:docMkLst>
      <pc:sldChg chg="addSp modSp mod">
        <pc:chgData name="Josiah Schmidt" userId="fb95630c82ccdcef" providerId="LiveId" clId="{766BCEE8-C23E-4B3D-9146-8AB6139CB4D0}" dt="2022-11-04T04:24:34.694" v="28" actId="14100"/>
        <pc:sldMkLst>
          <pc:docMk/>
          <pc:sldMk cId="1348851327" sldId="268"/>
        </pc:sldMkLst>
        <pc:spChg chg="mod">
          <ac:chgData name="Josiah Schmidt" userId="fb95630c82ccdcef" providerId="LiveId" clId="{766BCEE8-C23E-4B3D-9146-8AB6139CB4D0}" dt="2022-11-04T04:23:28.338" v="16" actId="20577"/>
          <ac:spMkLst>
            <pc:docMk/>
            <pc:sldMk cId="1348851327" sldId="268"/>
            <ac:spMk id="2" creationId="{90277C91-6E44-56DC-A145-934559C2B70F}"/>
          </ac:spMkLst>
        </pc:spChg>
        <pc:spChg chg="mod">
          <ac:chgData name="Josiah Schmidt" userId="fb95630c82ccdcef" providerId="LiveId" clId="{766BCEE8-C23E-4B3D-9146-8AB6139CB4D0}" dt="2022-11-04T04:24:24.057" v="24" actId="14100"/>
          <ac:spMkLst>
            <pc:docMk/>
            <pc:sldMk cId="1348851327" sldId="268"/>
            <ac:spMk id="3" creationId="{031B0694-C20D-B574-B6C3-595FFB59E27E}"/>
          </ac:spMkLst>
        </pc:spChg>
        <pc:picChg chg="add mod">
          <ac:chgData name="Josiah Schmidt" userId="fb95630c82ccdcef" providerId="LiveId" clId="{766BCEE8-C23E-4B3D-9146-8AB6139CB4D0}" dt="2022-11-04T04:24:34.694" v="28" actId="14100"/>
          <ac:picMkLst>
            <pc:docMk/>
            <pc:sldMk cId="1348851327" sldId="268"/>
            <ac:picMk id="6" creationId="{43E387F2-E6BB-757A-65E3-5374E5343045}"/>
          </ac:picMkLst>
        </pc:picChg>
      </pc:sldChg>
      <pc:sldChg chg="addSp modSp new mod">
        <pc:chgData name="Josiah Schmidt" userId="fb95630c82ccdcef" providerId="LiveId" clId="{766BCEE8-C23E-4B3D-9146-8AB6139CB4D0}" dt="2022-11-04T04:32:47.963" v="87" actId="1076"/>
        <pc:sldMkLst>
          <pc:docMk/>
          <pc:sldMk cId="1286369169" sldId="269"/>
        </pc:sldMkLst>
        <pc:spChg chg="mod">
          <ac:chgData name="Josiah Schmidt" userId="fb95630c82ccdcef" providerId="LiveId" clId="{766BCEE8-C23E-4B3D-9146-8AB6139CB4D0}" dt="2022-11-04T04:29:32.460" v="40" actId="20577"/>
          <ac:spMkLst>
            <pc:docMk/>
            <pc:sldMk cId="1286369169" sldId="269"/>
            <ac:spMk id="2" creationId="{F366580B-615C-C704-02EA-471E386F640D}"/>
          </ac:spMkLst>
        </pc:spChg>
        <pc:picChg chg="add mod">
          <ac:chgData name="Josiah Schmidt" userId="fb95630c82ccdcef" providerId="LiveId" clId="{766BCEE8-C23E-4B3D-9146-8AB6139CB4D0}" dt="2022-11-04T04:31:59.859" v="70" actId="14100"/>
          <ac:picMkLst>
            <pc:docMk/>
            <pc:sldMk cId="1286369169" sldId="269"/>
            <ac:picMk id="6" creationId="{88E62A92-19DE-7B70-EB7E-7A6179F65BB9}"/>
          </ac:picMkLst>
        </pc:picChg>
        <pc:picChg chg="add mod">
          <ac:chgData name="Josiah Schmidt" userId="fb95630c82ccdcef" providerId="LiveId" clId="{766BCEE8-C23E-4B3D-9146-8AB6139CB4D0}" dt="2022-11-04T04:32:47.963" v="87" actId="1076"/>
          <ac:picMkLst>
            <pc:docMk/>
            <pc:sldMk cId="1286369169" sldId="269"/>
            <ac:picMk id="8" creationId="{C9900624-A66F-842B-2398-F5C1522D46EB}"/>
          </ac:picMkLst>
        </pc:picChg>
        <pc:picChg chg="add mod">
          <ac:chgData name="Josiah Schmidt" userId="fb95630c82ccdcef" providerId="LiveId" clId="{766BCEE8-C23E-4B3D-9146-8AB6139CB4D0}" dt="2022-11-04T04:32:39.757" v="84" actId="1076"/>
          <ac:picMkLst>
            <pc:docMk/>
            <pc:sldMk cId="1286369169" sldId="269"/>
            <ac:picMk id="10" creationId="{86082C74-B190-4A0F-22A9-9AF2BCDC3ACC}"/>
          </ac:picMkLst>
        </pc:picChg>
        <pc:picChg chg="add mod">
          <ac:chgData name="Josiah Schmidt" userId="fb95630c82ccdcef" providerId="LiveId" clId="{766BCEE8-C23E-4B3D-9146-8AB6139CB4D0}" dt="2022-11-04T04:32:23.122" v="78" actId="1076"/>
          <ac:picMkLst>
            <pc:docMk/>
            <pc:sldMk cId="1286369169" sldId="269"/>
            <ac:picMk id="12" creationId="{8CD054FF-D217-D217-7141-9E59100688EB}"/>
          </ac:picMkLst>
        </pc:picChg>
        <pc:picChg chg="add mod">
          <ac:chgData name="Josiah Schmidt" userId="fb95630c82ccdcef" providerId="LiveId" clId="{766BCEE8-C23E-4B3D-9146-8AB6139CB4D0}" dt="2022-11-04T04:32:27.771" v="79" actId="1076"/>
          <ac:picMkLst>
            <pc:docMk/>
            <pc:sldMk cId="1286369169" sldId="269"/>
            <ac:picMk id="14" creationId="{3991AF3D-9641-CA80-8195-D732C0B55A48}"/>
          </ac:picMkLst>
        </pc:picChg>
      </pc:sldChg>
      <pc:sldChg chg="addSp modSp new mod">
        <pc:chgData name="Josiah Schmidt" userId="fb95630c82ccdcef" providerId="LiveId" clId="{766BCEE8-C23E-4B3D-9146-8AB6139CB4D0}" dt="2022-11-04T04:35:47.744" v="106" actId="14100"/>
        <pc:sldMkLst>
          <pc:docMk/>
          <pc:sldMk cId="1746043486" sldId="270"/>
        </pc:sldMkLst>
        <pc:spChg chg="mod">
          <ac:chgData name="Josiah Schmidt" userId="fb95630c82ccdcef" providerId="LiveId" clId="{766BCEE8-C23E-4B3D-9146-8AB6139CB4D0}" dt="2022-11-04T04:33:24.420" v="100" actId="20577"/>
          <ac:spMkLst>
            <pc:docMk/>
            <pc:sldMk cId="1746043486" sldId="270"/>
            <ac:spMk id="2" creationId="{1F80CE2E-D334-396F-049A-2458922EF523}"/>
          </ac:spMkLst>
        </pc:spChg>
        <pc:picChg chg="add mod">
          <ac:chgData name="Josiah Schmidt" userId="fb95630c82ccdcef" providerId="LiveId" clId="{766BCEE8-C23E-4B3D-9146-8AB6139CB4D0}" dt="2022-11-04T04:35:47.744" v="106" actId="14100"/>
          <ac:picMkLst>
            <pc:docMk/>
            <pc:sldMk cId="1746043486" sldId="270"/>
            <ac:picMk id="6" creationId="{3AB43AB4-E3FD-8DBB-1EFD-6E3D90E08EFC}"/>
          </ac:picMkLst>
        </pc:picChg>
      </pc:sldChg>
      <pc:sldChg chg="new del">
        <pc:chgData name="Josiah Schmidt" userId="fb95630c82ccdcef" providerId="LiveId" clId="{766BCEE8-C23E-4B3D-9146-8AB6139CB4D0}" dt="2022-11-04T04:23:12.196" v="8" actId="47"/>
        <pc:sldMkLst>
          <pc:docMk/>
          <pc:sldMk cId="2159943237" sldId="270"/>
        </pc:sldMkLst>
      </pc:sldChg>
      <pc:sldChg chg="new del">
        <pc:chgData name="Josiah Schmidt" userId="fb95630c82ccdcef" providerId="LiveId" clId="{766BCEE8-C23E-4B3D-9146-8AB6139CB4D0}" dt="2022-11-04T04:23:11.173" v="7" actId="47"/>
        <pc:sldMkLst>
          <pc:docMk/>
          <pc:sldMk cId="672219368" sldId="271"/>
        </pc:sldMkLst>
      </pc:sldChg>
      <pc:sldChg chg="addSp modSp new mod">
        <pc:chgData name="Josiah Schmidt" userId="fb95630c82ccdcef" providerId="LiveId" clId="{766BCEE8-C23E-4B3D-9146-8AB6139CB4D0}" dt="2022-11-04T04:44:33.687" v="131" actId="14100"/>
        <pc:sldMkLst>
          <pc:docMk/>
          <pc:sldMk cId="2914928159" sldId="271"/>
        </pc:sldMkLst>
        <pc:spChg chg="mod">
          <ac:chgData name="Josiah Schmidt" userId="fb95630c82ccdcef" providerId="LiveId" clId="{766BCEE8-C23E-4B3D-9146-8AB6139CB4D0}" dt="2022-11-04T04:43:16.961" v="121" actId="20577"/>
          <ac:spMkLst>
            <pc:docMk/>
            <pc:sldMk cId="2914928159" sldId="271"/>
            <ac:spMk id="2" creationId="{2963A71D-E461-C7EC-8B45-3F3A37A4BD3A}"/>
          </ac:spMkLst>
        </pc:spChg>
        <pc:picChg chg="add mod">
          <ac:chgData name="Josiah Schmidt" userId="fb95630c82ccdcef" providerId="LiveId" clId="{766BCEE8-C23E-4B3D-9146-8AB6139CB4D0}" dt="2022-11-04T04:44:33.687" v="131" actId="14100"/>
          <ac:picMkLst>
            <pc:docMk/>
            <pc:sldMk cId="2914928159" sldId="271"/>
            <ac:picMk id="6" creationId="{7DAF25EF-AE4A-E194-BDD3-2E421FE51482}"/>
          </ac:picMkLst>
        </pc:picChg>
      </pc:sldChg>
      <pc:sldChg chg="new del">
        <pc:chgData name="Josiah Schmidt" userId="fb95630c82ccdcef" providerId="LiveId" clId="{766BCEE8-C23E-4B3D-9146-8AB6139CB4D0}" dt="2022-11-04T04:23:10.104" v="6" actId="47"/>
        <pc:sldMkLst>
          <pc:docMk/>
          <pc:sldMk cId="3368651217" sldId="272"/>
        </pc:sldMkLst>
      </pc:sldChg>
      <pc:sldChg chg="addSp modSp new mod">
        <pc:chgData name="Josiah Schmidt" userId="fb95630c82ccdcef" providerId="LiveId" clId="{766BCEE8-C23E-4B3D-9146-8AB6139CB4D0}" dt="2022-11-04T04:51:52.684" v="153" actId="14100"/>
        <pc:sldMkLst>
          <pc:docMk/>
          <pc:sldMk cId="3853852499" sldId="272"/>
        </pc:sldMkLst>
        <pc:spChg chg="mod">
          <ac:chgData name="Josiah Schmidt" userId="fb95630c82ccdcef" providerId="LiveId" clId="{766BCEE8-C23E-4B3D-9146-8AB6139CB4D0}" dt="2022-11-04T04:51:18.124" v="144" actId="20577"/>
          <ac:spMkLst>
            <pc:docMk/>
            <pc:sldMk cId="3853852499" sldId="272"/>
            <ac:spMk id="2" creationId="{17721EF8-FA2A-8204-F23E-77FC60F746C4}"/>
          </ac:spMkLst>
        </pc:spChg>
        <pc:picChg chg="add mod">
          <ac:chgData name="Josiah Schmidt" userId="fb95630c82ccdcef" providerId="LiveId" clId="{766BCEE8-C23E-4B3D-9146-8AB6139CB4D0}" dt="2022-11-04T04:51:52.684" v="153" actId="14100"/>
          <ac:picMkLst>
            <pc:docMk/>
            <pc:sldMk cId="3853852499" sldId="272"/>
            <ac:picMk id="6" creationId="{893D0C29-AE0A-A5D4-9A76-ABBFBB450517}"/>
          </ac:picMkLst>
        </pc:picChg>
      </pc:sldChg>
      <pc:sldChg chg="new del">
        <pc:chgData name="Josiah Schmidt" userId="fb95630c82ccdcef" providerId="LiveId" clId="{766BCEE8-C23E-4B3D-9146-8AB6139CB4D0}" dt="2022-11-04T04:23:08.999" v="5" actId="47"/>
        <pc:sldMkLst>
          <pc:docMk/>
          <pc:sldMk cId="3045606900" sldId="273"/>
        </pc:sldMkLst>
      </pc:sldChg>
      <pc:sldChg chg="addSp modSp new mod">
        <pc:chgData name="Josiah Schmidt" userId="fb95630c82ccdcef" providerId="LiveId" clId="{766BCEE8-C23E-4B3D-9146-8AB6139CB4D0}" dt="2022-11-04T05:06:18.115" v="207" actId="14100"/>
        <pc:sldMkLst>
          <pc:docMk/>
          <pc:sldMk cId="4262191273" sldId="273"/>
        </pc:sldMkLst>
        <pc:spChg chg="mod">
          <ac:chgData name="Josiah Schmidt" userId="fb95630c82ccdcef" providerId="LiveId" clId="{766BCEE8-C23E-4B3D-9146-8AB6139CB4D0}" dt="2022-11-04T04:57:08.530" v="167" actId="20577"/>
          <ac:spMkLst>
            <pc:docMk/>
            <pc:sldMk cId="4262191273" sldId="273"/>
            <ac:spMk id="2" creationId="{CE947ECA-C54A-841D-6CCB-E4090AE5F919}"/>
          </ac:spMkLst>
        </pc:spChg>
        <pc:picChg chg="add mod">
          <ac:chgData name="Josiah Schmidt" userId="fb95630c82ccdcef" providerId="LiveId" clId="{766BCEE8-C23E-4B3D-9146-8AB6139CB4D0}" dt="2022-11-04T05:06:18.115" v="207" actId="14100"/>
          <ac:picMkLst>
            <pc:docMk/>
            <pc:sldMk cId="4262191273" sldId="273"/>
            <ac:picMk id="6" creationId="{8906CF6C-F1DB-72E7-E9AF-CBE246B47B9C}"/>
          </ac:picMkLst>
        </pc:picChg>
      </pc:sldChg>
      <pc:sldChg chg="addSp modSp new mod">
        <pc:chgData name="Josiah Schmidt" userId="fb95630c82ccdcef" providerId="LiveId" clId="{766BCEE8-C23E-4B3D-9146-8AB6139CB4D0}" dt="2022-11-04T05:02:23.652" v="200" actId="14100"/>
        <pc:sldMkLst>
          <pc:docMk/>
          <pc:sldMk cId="2085324064" sldId="274"/>
        </pc:sldMkLst>
        <pc:spChg chg="mod">
          <ac:chgData name="Josiah Schmidt" userId="fb95630c82ccdcef" providerId="LiveId" clId="{766BCEE8-C23E-4B3D-9146-8AB6139CB4D0}" dt="2022-11-04T04:57:37.876" v="179" actId="20577"/>
          <ac:spMkLst>
            <pc:docMk/>
            <pc:sldMk cId="2085324064" sldId="274"/>
            <ac:spMk id="2" creationId="{5F6CDCF4-6D1C-06E2-ACFD-DBB7D8ED04FC}"/>
          </ac:spMkLst>
        </pc:spChg>
        <pc:picChg chg="add mod">
          <ac:chgData name="Josiah Schmidt" userId="fb95630c82ccdcef" providerId="LiveId" clId="{766BCEE8-C23E-4B3D-9146-8AB6139CB4D0}" dt="2022-11-04T05:02:20.544" v="199" actId="14100"/>
          <ac:picMkLst>
            <pc:docMk/>
            <pc:sldMk cId="2085324064" sldId="274"/>
            <ac:picMk id="6" creationId="{50252345-D9C4-8998-A275-0AB487055C02}"/>
          </ac:picMkLst>
        </pc:picChg>
        <pc:picChg chg="add mod">
          <ac:chgData name="Josiah Schmidt" userId="fb95630c82ccdcef" providerId="LiveId" clId="{766BCEE8-C23E-4B3D-9146-8AB6139CB4D0}" dt="2022-11-04T05:02:23.652" v="200" actId="14100"/>
          <ac:picMkLst>
            <pc:docMk/>
            <pc:sldMk cId="2085324064" sldId="274"/>
            <ac:picMk id="8" creationId="{9646570C-7452-25E2-7B5E-BB3CE4CB2587}"/>
          </ac:picMkLst>
        </pc:picChg>
      </pc:sldChg>
    </pc:docChg>
  </pc:docChgLst>
  <pc:docChgLst>
    <pc:chgData name="Josiah Schmidt" userId="fb95630c82ccdcef" providerId="LiveId" clId="{639DFE65-9852-4226-8505-0AB60F7BF2AF}"/>
    <pc:docChg chg="undo custSel addSld delSld modSld">
      <pc:chgData name="Josiah Schmidt" userId="fb95630c82ccdcef" providerId="LiveId" clId="{639DFE65-9852-4226-8505-0AB60F7BF2AF}" dt="2022-11-04T02:42:22.010" v="1402" actId="14100"/>
      <pc:docMkLst>
        <pc:docMk/>
      </pc:docMkLst>
      <pc:sldChg chg="modNotesTx">
        <pc:chgData name="Josiah Schmidt" userId="fb95630c82ccdcef" providerId="LiveId" clId="{639DFE65-9852-4226-8505-0AB60F7BF2AF}" dt="2022-11-04T02:10:38.115" v="1267" actId="20577"/>
        <pc:sldMkLst>
          <pc:docMk/>
          <pc:sldMk cId="0" sldId="256"/>
        </pc:sldMkLst>
      </pc:sldChg>
      <pc:sldChg chg="modSp mod modNotesTx">
        <pc:chgData name="Josiah Schmidt" userId="fb95630c82ccdcef" providerId="LiveId" clId="{639DFE65-9852-4226-8505-0AB60F7BF2AF}" dt="2022-11-04T02:10:47.158" v="1273" actId="20577"/>
        <pc:sldMkLst>
          <pc:docMk/>
          <pc:sldMk cId="0" sldId="257"/>
        </pc:sldMkLst>
        <pc:spChg chg="mod">
          <ac:chgData name="Josiah Schmidt" userId="fb95630c82ccdcef" providerId="LiveId" clId="{639DFE65-9852-4226-8505-0AB60F7BF2AF}" dt="2022-11-04T01:45:58.519" v="1151" actId="14100"/>
          <ac:spMkLst>
            <pc:docMk/>
            <pc:sldMk cId="0" sldId="257"/>
            <ac:spMk id="219" creationId="{00000000-0000-0000-0000-000000000000}"/>
          </ac:spMkLst>
        </pc:spChg>
      </pc:sldChg>
      <pc:sldChg chg="addSp delSp modSp mod modNotesTx">
        <pc:chgData name="Josiah Schmidt" userId="fb95630c82ccdcef" providerId="LiveId" clId="{639DFE65-9852-4226-8505-0AB60F7BF2AF}" dt="2022-11-04T02:10:53.022" v="1278" actId="20577"/>
        <pc:sldMkLst>
          <pc:docMk/>
          <pc:sldMk cId="826342459" sldId="258"/>
        </pc:sldMkLst>
        <pc:spChg chg="mod">
          <ac:chgData name="Josiah Schmidt" userId="fb95630c82ccdcef" providerId="LiveId" clId="{639DFE65-9852-4226-8505-0AB60F7BF2AF}" dt="2022-11-03T21:01:22.200" v="213" actId="1076"/>
          <ac:spMkLst>
            <pc:docMk/>
            <pc:sldMk cId="826342459" sldId="258"/>
            <ac:spMk id="3" creationId="{6C387814-35F4-F978-AE23-B74ACF8969FA}"/>
          </ac:spMkLst>
        </pc:spChg>
        <pc:picChg chg="add del mod">
          <ac:chgData name="Josiah Schmidt" userId="fb95630c82ccdcef" providerId="LiveId" clId="{639DFE65-9852-4226-8505-0AB60F7BF2AF}" dt="2022-11-03T20:47:37.368" v="207" actId="478"/>
          <ac:picMkLst>
            <pc:docMk/>
            <pc:sldMk cId="826342459" sldId="258"/>
            <ac:picMk id="6" creationId="{CEE48EF0-D4EF-2AFB-98CC-3BA881033DEC}"/>
          </ac:picMkLst>
        </pc:picChg>
        <pc:picChg chg="add mod">
          <ac:chgData name="Josiah Schmidt" userId="fb95630c82ccdcef" providerId="LiveId" clId="{639DFE65-9852-4226-8505-0AB60F7BF2AF}" dt="2022-11-03T21:01:38.334" v="218" actId="14100"/>
          <ac:picMkLst>
            <pc:docMk/>
            <pc:sldMk cId="826342459" sldId="258"/>
            <ac:picMk id="8" creationId="{1573FF5E-6F36-90CA-5B6F-AB0477BB5E1E}"/>
          </ac:picMkLst>
        </pc:picChg>
      </pc:sldChg>
      <pc:sldChg chg="modSp mod modNotesTx">
        <pc:chgData name="Josiah Schmidt" userId="fb95630c82ccdcef" providerId="LiveId" clId="{639DFE65-9852-4226-8505-0AB60F7BF2AF}" dt="2022-11-04T02:11:00.385" v="1283" actId="20577"/>
        <pc:sldMkLst>
          <pc:docMk/>
          <pc:sldMk cId="2306952780" sldId="259"/>
        </pc:sldMkLst>
        <pc:spChg chg="mod">
          <ac:chgData name="Josiah Schmidt" userId="fb95630c82ccdcef" providerId="LiveId" clId="{639DFE65-9852-4226-8505-0AB60F7BF2AF}" dt="2022-11-04T01:42:04.186" v="1073" actId="5793"/>
          <ac:spMkLst>
            <pc:docMk/>
            <pc:sldMk cId="2306952780" sldId="259"/>
            <ac:spMk id="3" creationId="{449847E9-953D-A98B-1317-2D47BDDB8B45}"/>
          </ac:spMkLst>
        </pc:spChg>
      </pc:sldChg>
      <pc:sldChg chg="addSp delSp modSp mod modNotesTx">
        <pc:chgData name="Josiah Schmidt" userId="fb95630c82ccdcef" providerId="LiveId" clId="{639DFE65-9852-4226-8505-0AB60F7BF2AF}" dt="2022-11-04T02:42:22.010" v="1402" actId="14100"/>
        <pc:sldMkLst>
          <pc:docMk/>
          <pc:sldMk cId="303297163" sldId="260"/>
        </pc:sldMkLst>
        <pc:spChg chg="add del mod">
          <ac:chgData name="Josiah Schmidt" userId="fb95630c82ccdcef" providerId="LiveId" clId="{639DFE65-9852-4226-8505-0AB60F7BF2AF}" dt="2022-11-03T21:06:52.917" v="384" actId="478"/>
          <ac:spMkLst>
            <pc:docMk/>
            <pc:sldMk cId="303297163" sldId="260"/>
            <ac:spMk id="3" creationId="{1E03FF6E-DF6E-F53C-3BF1-E6F022145186}"/>
          </ac:spMkLst>
        </pc:spChg>
        <pc:spChg chg="add del mod">
          <ac:chgData name="Josiah Schmidt" userId="fb95630c82ccdcef" providerId="LiveId" clId="{639DFE65-9852-4226-8505-0AB60F7BF2AF}" dt="2022-11-04T02:16:58.402" v="1377" actId="478"/>
          <ac:spMkLst>
            <pc:docMk/>
            <pc:sldMk cId="303297163" sldId="260"/>
            <ac:spMk id="3" creationId="{A77922DE-F44A-16C5-AEC1-C9A6F616B240}"/>
          </ac:spMkLst>
        </pc:spChg>
        <pc:spChg chg="del">
          <ac:chgData name="Josiah Schmidt" userId="fb95630c82ccdcef" providerId="LiveId" clId="{639DFE65-9852-4226-8505-0AB60F7BF2AF}" dt="2022-11-04T02:17:14.546" v="1388" actId="478"/>
          <ac:spMkLst>
            <pc:docMk/>
            <pc:sldMk cId="303297163" sldId="260"/>
            <ac:spMk id="5" creationId="{608C347F-6DD1-AABC-E14E-BDBBBBB425D8}"/>
          </ac:spMkLst>
        </pc:spChg>
        <pc:spChg chg="add del mod">
          <ac:chgData name="Josiah Schmidt" userId="fb95630c82ccdcef" providerId="LiveId" clId="{639DFE65-9852-4226-8505-0AB60F7BF2AF}" dt="2022-11-03T21:07:09.184" v="389" actId="478"/>
          <ac:spMkLst>
            <pc:docMk/>
            <pc:sldMk cId="303297163" sldId="260"/>
            <ac:spMk id="6" creationId="{30D9B8AA-87C8-55B8-108B-A3D5AF06F802}"/>
          </ac:spMkLst>
        </pc:spChg>
        <pc:spChg chg="add del mod">
          <ac:chgData name="Josiah Schmidt" userId="fb95630c82ccdcef" providerId="LiveId" clId="{639DFE65-9852-4226-8505-0AB60F7BF2AF}" dt="2022-11-04T02:17:04.989" v="1381" actId="478"/>
          <ac:spMkLst>
            <pc:docMk/>
            <pc:sldMk cId="303297163" sldId="260"/>
            <ac:spMk id="6" creationId="{30DE5585-25E0-89F0-FCB2-5E7AAC21C60C}"/>
          </ac:spMkLst>
        </pc:spChg>
        <pc:spChg chg="del mod">
          <ac:chgData name="Josiah Schmidt" userId="fb95630c82ccdcef" providerId="LiveId" clId="{639DFE65-9852-4226-8505-0AB60F7BF2AF}" dt="2022-11-04T02:17:13.642" v="1387" actId="478"/>
          <ac:spMkLst>
            <pc:docMk/>
            <pc:sldMk cId="303297163" sldId="260"/>
            <ac:spMk id="8" creationId="{3DAF205C-C785-957D-3C36-26F41440A341}"/>
          </ac:spMkLst>
        </pc:spChg>
        <pc:spChg chg="add del mod">
          <ac:chgData name="Josiah Schmidt" userId="fb95630c82ccdcef" providerId="LiveId" clId="{639DFE65-9852-4226-8505-0AB60F7BF2AF}" dt="2022-11-04T02:17:02.965" v="1380" actId="478"/>
          <ac:spMkLst>
            <pc:docMk/>
            <pc:sldMk cId="303297163" sldId="260"/>
            <ac:spMk id="9" creationId="{5DB0B390-9FA9-DEA0-AE4D-3BD20104A756}"/>
          </ac:spMkLst>
        </pc:spChg>
        <pc:spChg chg="del">
          <ac:chgData name="Josiah Schmidt" userId="fb95630c82ccdcef" providerId="LiveId" clId="{639DFE65-9852-4226-8505-0AB60F7BF2AF}" dt="2022-11-04T02:17:08.718" v="1383" actId="478"/>
          <ac:spMkLst>
            <pc:docMk/>
            <pc:sldMk cId="303297163" sldId="260"/>
            <ac:spMk id="17" creationId="{37739F2B-E275-CD93-BEED-926F1DE35453}"/>
          </ac:spMkLst>
        </pc:spChg>
        <pc:spChg chg="del">
          <ac:chgData name="Josiah Schmidt" userId="fb95630c82ccdcef" providerId="LiveId" clId="{639DFE65-9852-4226-8505-0AB60F7BF2AF}" dt="2022-11-04T02:17:07.045" v="1382" actId="478"/>
          <ac:spMkLst>
            <pc:docMk/>
            <pc:sldMk cId="303297163" sldId="260"/>
            <ac:spMk id="18" creationId="{855A4686-9717-9E09-7B4C-CE03537E698F}"/>
          </ac:spMkLst>
        </pc:spChg>
        <pc:spChg chg="del mod">
          <ac:chgData name="Josiah Schmidt" userId="fb95630c82ccdcef" providerId="LiveId" clId="{639DFE65-9852-4226-8505-0AB60F7BF2AF}" dt="2022-11-04T02:16:57.381" v="1376" actId="478"/>
          <ac:spMkLst>
            <pc:docMk/>
            <pc:sldMk cId="303297163" sldId="260"/>
            <ac:spMk id="19" creationId="{F37FD9DD-F712-9726-C906-6F3F2C02ADFE}"/>
          </ac:spMkLst>
        </pc:spChg>
        <pc:spChg chg="add del mod">
          <ac:chgData name="Josiah Schmidt" userId="fb95630c82ccdcef" providerId="LiveId" clId="{639DFE65-9852-4226-8505-0AB60F7BF2AF}" dt="2022-11-04T02:16:55.111" v="1374" actId="478"/>
          <ac:spMkLst>
            <pc:docMk/>
            <pc:sldMk cId="303297163" sldId="260"/>
            <ac:spMk id="20" creationId="{3DD4E056-C544-B21D-C262-D4D1A4EB62F4}"/>
          </ac:spMkLst>
        </pc:spChg>
        <pc:spChg chg="del mod">
          <ac:chgData name="Josiah Schmidt" userId="fb95630c82ccdcef" providerId="LiveId" clId="{639DFE65-9852-4226-8505-0AB60F7BF2AF}" dt="2022-11-04T02:13:42.928" v="1319" actId="478"/>
          <ac:spMkLst>
            <pc:docMk/>
            <pc:sldMk cId="303297163" sldId="260"/>
            <ac:spMk id="21" creationId="{D51688CC-4A24-0E63-51FF-695D9DB0BE10}"/>
          </ac:spMkLst>
        </pc:spChg>
        <pc:spChg chg="del mod">
          <ac:chgData name="Josiah Schmidt" userId="fb95630c82ccdcef" providerId="LiveId" clId="{639DFE65-9852-4226-8505-0AB60F7BF2AF}" dt="2022-11-04T02:17:19.428" v="1392" actId="478"/>
          <ac:spMkLst>
            <pc:docMk/>
            <pc:sldMk cId="303297163" sldId="260"/>
            <ac:spMk id="26" creationId="{DA5AD3A6-27C7-6CFC-6818-290FA7657279}"/>
          </ac:spMkLst>
        </pc:spChg>
        <pc:spChg chg="del mod">
          <ac:chgData name="Josiah Schmidt" userId="fb95630c82ccdcef" providerId="LiveId" clId="{639DFE65-9852-4226-8505-0AB60F7BF2AF}" dt="2022-11-04T02:13:40.264" v="1317" actId="478"/>
          <ac:spMkLst>
            <pc:docMk/>
            <pc:sldMk cId="303297163" sldId="260"/>
            <ac:spMk id="29" creationId="{55397B43-DDB9-C448-EC47-B3B408908230}"/>
          </ac:spMkLst>
        </pc:spChg>
        <pc:picChg chg="add del mod">
          <ac:chgData name="Josiah Schmidt" userId="fb95630c82ccdcef" providerId="LiveId" clId="{639DFE65-9852-4226-8505-0AB60F7BF2AF}" dt="2022-11-04T02:42:02.755" v="1400" actId="478"/>
          <ac:picMkLst>
            <pc:docMk/>
            <pc:sldMk cId="303297163" sldId="260"/>
            <ac:picMk id="11" creationId="{76FD1847-8D2A-20A6-3DC8-A7CDEB212D24}"/>
          </ac:picMkLst>
        </pc:picChg>
        <pc:picChg chg="add mod">
          <ac:chgData name="Josiah Schmidt" userId="fb95630c82ccdcef" providerId="LiveId" clId="{639DFE65-9852-4226-8505-0AB60F7BF2AF}" dt="2022-11-04T02:42:22.010" v="1402" actId="14100"/>
          <ac:picMkLst>
            <pc:docMk/>
            <pc:sldMk cId="303297163" sldId="260"/>
            <ac:picMk id="14" creationId="{D6EDDE28-446D-3BBC-4954-5E1E28D0BE66}"/>
          </ac:picMkLst>
        </pc:picChg>
        <pc:cxnChg chg="del">
          <ac:chgData name="Josiah Schmidt" userId="fb95630c82ccdcef" providerId="LiveId" clId="{639DFE65-9852-4226-8505-0AB60F7BF2AF}" dt="2022-11-04T02:17:09.996" v="1384" actId="478"/>
          <ac:cxnSpMkLst>
            <pc:docMk/>
            <pc:sldMk cId="303297163" sldId="260"/>
            <ac:cxnSpMk id="12" creationId="{551209B1-E308-D2D0-6A89-859F5E692EE3}"/>
          </ac:cxnSpMkLst>
        </pc:cxnChg>
        <pc:cxnChg chg="del">
          <ac:chgData name="Josiah Schmidt" userId="fb95630c82ccdcef" providerId="LiveId" clId="{639DFE65-9852-4226-8505-0AB60F7BF2AF}" dt="2022-11-04T02:17:15.649" v="1389" actId="478"/>
          <ac:cxnSpMkLst>
            <pc:docMk/>
            <pc:sldMk cId="303297163" sldId="260"/>
            <ac:cxnSpMk id="25" creationId="{24C31D0A-FB12-D39A-8D76-95217481A111}"/>
          </ac:cxnSpMkLst>
        </pc:cxnChg>
        <pc:cxnChg chg="del">
          <ac:chgData name="Josiah Schmidt" userId="fb95630c82ccdcef" providerId="LiveId" clId="{639DFE65-9852-4226-8505-0AB60F7BF2AF}" dt="2022-11-04T02:17:17.823" v="1391" actId="478"/>
          <ac:cxnSpMkLst>
            <pc:docMk/>
            <pc:sldMk cId="303297163" sldId="260"/>
            <ac:cxnSpMk id="28" creationId="{EEF86500-ADA4-8C89-1D09-C5147946F23C}"/>
          </ac:cxnSpMkLst>
        </pc:cxnChg>
        <pc:cxnChg chg="del">
          <ac:chgData name="Josiah Schmidt" userId="fb95630c82ccdcef" providerId="LiveId" clId="{639DFE65-9852-4226-8505-0AB60F7BF2AF}" dt="2022-11-04T02:13:51.275" v="1321" actId="478"/>
          <ac:cxnSpMkLst>
            <pc:docMk/>
            <pc:sldMk cId="303297163" sldId="260"/>
            <ac:cxnSpMk id="31" creationId="{5E484A63-60ED-C478-AB44-765E0F239CE5}"/>
          </ac:cxnSpMkLst>
        </pc:cxnChg>
        <pc:cxnChg chg="del">
          <ac:chgData name="Josiah Schmidt" userId="fb95630c82ccdcef" providerId="LiveId" clId="{639DFE65-9852-4226-8505-0AB60F7BF2AF}" dt="2022-11-04T02:13:52.338" v="1322" actId="478"/>
          <ac:cxnSpMkLst>
            <pc:docMk/>
            <pc:sldMk cId="303297163" sldId="260"/>
            <ac:cxnSpMk id="33" creationId="{B0B6B948-D432-B91A-BC9A-380BA415F0F7}"/>
          </ac:cxnSpMkLst>
        </pc:cxnChg>
        <pc:cxnChg chg="del">
          <ac:chgData name="Josiah Schmidt" userId="fb95630c82ccdcef" providerId="LiveId" clId="{639DFE65-9852-4226-8505-0AB60F7BF2AF}" dt="2022-11-04T02:13:53.200" v="1323" actId="478"/>
          <ac:cxnSpMkLst>
            <pc:docMk/>
            <pc:sldMk cId="303297163" sldId="260"/>
            <ac:cxnSpMk id="35" creationId="{5CE22B95-BE07-63F2-F437-98982B8F42A3}"/>
          </ac:cxnSpMkLst>
        </pc:cxnChg>
        <pc:cxnChg chg="del">
          <ac:chgData name="Josiah Schmidt" userId="fb95630c82ccdcef" providerId="LiveId" clId="{639DFE65-9852-4226-8505-0AB60F7BF2AF}" dt="2022-11-04T02:13:50.178" v="1320" actId="478"/>
          <ac:cxnSpMkLst>
            <pc:docMk/>
            <pc:sldMk cId="303297163" sldId="260"/>
            <ac:cxnSpMk id="36" creationId="{0D01FB09-A559-F96B-3952-AF394B841A62}"/>
          </ac:cxnSpMkLst>
        </pc:cxnChg>
      </pc:sldChg>
      <pc:sldChg chg="modSp del mod">
        <pc:chgData name="Josiah Schmidt" userId="fb95630c82ccdcef" providerId="LiveId" clId="{639DFE65-9852-4226-8505-0AB60F7BF2AF}" dt="2022-11-03T21:13:31.367" v="398" actId="2696"/>
        <pc:sldMkLst>
          <pc:docMk/>
          <pc:sldMk cId="2139697948" sldId="261"/>
        </pc:sldMkLst>
        <pc:spChg chg="mod">
          <ac:chgData name="Josiah Schmidt" userId="fb95630c82ccdcef" providerId="LiveId" clId="{639DFE65-9852-4226-8505-0AB60F7BF2AF}" dt="2022-11-03T21:09:01.859" v="397" actId="20577"/>
          <ac:spMkLst>
            <pc:docMk/>
            <pc:sldMk cId="2139697948" sldId="261"/>
            <ac:spMk id="3" creationId="{4B3117D6-7B8F-65E9-3A23-11DE3D54D422}"/>
          </ac:spMkLst>
        </pc:spChg>
      </pc:sldChg>
      <pc:sldChg chg="del">
        <pc:chgData name="Josiah Schmidt" userId="fb95630c82ccdcef" providerId="LiveId" clId="{639DFE65-9852-4226-8505-0AB60F7BF2AF}" dt="2022-11-03T21:14:43.694" v="466" actId="2696"/>
        <pc:sldMkLst>
          <pc:docMk/>
          <pc:sldMk cId="96408489" sldId="262"/>
        </pc:sldMkLst>
      </pc:sldChg>
      <pc:sldChg chg="modSp mod modNotesTx">
        <pc:chgData name="Josiah Schmidt" userId="fb95630c82ccdcef" providerId="LiveId" clId="{639DFE65-9852-4226-8505-0AB60F7BF2AF}" dt="2022-11-04T02:11:17.341" v="1294" actId="20577"/>
        <pc:sldMkLst>
          <pc:docMk/>
          <pc:sldMk cId="2289803242" sldId="263"/>
        </pc:sldMkLst>
        <pc:spChg chg="mod">
          <ac:chgData name="Josiah Schmidt" userId="fb95630c82ccdcef" providerId="LiveId" clId="{639DFE65-9852-4226-8505-0AB60F7BF2AF}" dt="2022-11-04T01:55:57.111" v="1243" actId="20577"/>
          <ac:spMkLst>
            <pc:docMk/>
            <pc:sldMk cId="2289803242" sldId="263"/>
            <ac:spMk id="3" creationId="{27495E40-445D-93BC-73B4-1E0EC3929322}"/>
          </ac:spMkLst>
        </pc:spChg>
      </pc:sldChg>
      <pc:sldChg chg="addSp delSp modSp mod modNotesTx">
        <pc:chgData name="Josiah Schmidt" userId="fb95630c82ccdcef" providerId="LiveId" clId="{639DFE65-9852-4226-8505-0AB60F7BF2AF}" dt="2022-11-04T02:11:26.203" v="1299" actId="20577"/>
        <pc:sldMkLst>
          <pc:docMk/>
          <pc:sldMk cId="3374668984" sldId="264"/>
        </pc:sldMkLst>
        <pc:spChg chg="mod">
          <ac:chgData name="Josiah Schmidt" userId="fb95630c82ccdcef" providerId="LiveId" clId="{639DFE65-9852-4226-8505-0AB60F7BF2AF}" dt="2022-11-04T01:41:13.024" v="1049" actId="1076"/>
          <ac:spMkLst>
            <pc:docMk/>
            <pc:sldMk cId="3374668984" sldId="264"/>
            <ac:spMk id="3" creationId="{A0C5341D-F501-151C-41B8-4EE905EAB673}"/>
          </ac:spMkLst>
        </pc:spChg>
        <pc:spChg chg="add del mod">
          <ac:chgData name="Josiah Schmidt" userId="fb95630c82ccdcef" providerId="LiveId" clId="{639DFE65-9852-4226-8505-0AB60F7BF2AF}" dt="2022-11-03T21:19:37.211" v="699" actId="478"/>
          <ac:spMkLst>
            <pc:docMk/>
            <pc:sldMk cId="3374668984" sldId="264"/>
            <ac:spMk id="5" creationId="{1E2EBFD5-3A1C-16F9-6EF3-8ED9F1A56B6A}"/>
          </ac:spMkLst>
        </pc:spChg>
        <pc:spChg chg="add del">
          <ac:chgData name="Josiah Schmidt" userId="fb95630c82ccdcef" providerId="LiveId" clId="{639DFE65-9852-4226-8505-0AB60F7BF2AF}" dt="2022-11-03T21:19:38.260" v="700" actId="478"/>
          <ac:spMkLst>
            <pc:docMk/>
            <pc:sldMk cId="3374668984" sldId="264"/>
            <ac:spMk id="6" creationId="{E1E41608-46DC-13A5-E0FC-CF0C419BD2DD}"/>
          </ac:spMkLst>
        </pc:spChg>
        <pc:spChg chg="add del mod">
          <ac:chgData name="Josiah Schmidt" userId="fb95630c82ccdcef" providerId="LiveId" clId="{639DFE65-9852-4226-8505-0AB60F7BF2AF}" dt="2022-11-03T21:19:38.960" v="701" actId="478"/>
          <ac:spMkLst>
            <pc:docMk/>
            <pc:sldMk cId="3374668984" sldId="264"/>
            <ac:spMk id="7" creationId="{E936AF6E-1256-DA84-0352-720BBD7FB15A}"/>
          </ac:spMkLst>
        </pc:spChg>
        <pc:spChg chg="add del mod">
          <ac:chgData name="Josiah Schmidt" userId="fb95630c82ccdcef" providerId="LiveId" clId="{639DFE65-9852-4226-8505-0AB60F7BF2AF}" dt="2022-11-03T21:19:39.417" v="702" actId="478"/>
          <ac:spMkLst>
            <pc:docMk/>
            <pc:sldMk cId="3374668984" sldId="264"/>
            <ac:spMk id="8" creationId="{ECAA6C42-6363-4473-44B2-C519F1B858BF}"/>
          </ac:spMkLst>
        </pc:spChg>
        <pc:picChg chg="add del mod">
          <ac:chgData name="Josiah Schmidt" userId="fb95630c82ccdcef" providerId="LiveId" clId="{639DFE65-9852-4226-8505-0AB60F7BF2AF}" dt="2022-11-04T01:58:15.472" v="1254" actId="478"/>
          <ac:picMkLst>
            <pc:docMk/>
            <pc:sldMk cId="3374668984" sldId="264"/>
            <ac:picMk id="6" creationId="{521A83BC-267F-9B46-C048-6727AAB83BA4}"/>
          </ac:picMkLst>
        </pc:picChg>
        <pc:picChg chg="add del mod">
          <ac:chgData name="Josiah Schmidt" userId="fb95630c82ccdcef" providerId="LiveId" clId="{639DFE65-9852-4226-8505-0AB60F7BF2AF}" dt="2022-11-04T01:57:53.319" v="1253" actId="478"/>
          <ac:picMkLst>
            <pc:docMk/>
            <pc:sldMk cId="3374668984" sldId="264"/>
            <ac:picMk id="8" creationId="{9A77BAC8-1605-279F-98B3-AA7BC12C5C31}"/>
          </ac:picMkLst>
        </pc:picChg>
        <pc:picChg chg="add mod">
          <ac:chgData name="Josiah Schmidt" userId="fb95630c82ccdcef" providerId="LiveId" clId="{639DFE65-9852-4226-8505-0AB60F7BF2AF}" dt="2022-11-04T02:02:52.679" v="1262" actId="1036"/>
          <ac:picMkLst>
            <pc:docMk/>
            <pc:sldMk cId="3374668984" sldId="264"/>
            <ac:picMk id="10" creationId="{828B6167-5D03-7F52-E640-5BB98E14F0BB}"/>
          </ac:picMkLst>
        </pc:picChg>
      </pc:sldChg>
      <pc:sldChg chg="modSp mod modNotesTx">
        <pc:chgData name="Josiah Schmidt" userId="fb95630c82ccdcef" providerId="LiveId" clId="{639DFE65-9852-4226-8505-0AB60F7BF2AF}" dt="2022-11-04T02:11:37.258" v="1305" actId="20577"/>
        <pc:sldMkLst>
          <pc:docMk/>
          <pc:sldMk cId="2854186743" sldId="265"/>
        </pc:sldMkLst>
        <pc:spChg chg="mod">
          <ac:chgData name="Josiah Schmidt" userId="fb95630c82ccdcef" providerId="LiveId" clId="{639DFE65-9852-4226-8505-0AB60F7BF2AF}" dt="2022-11-04T01:38:24.662" v="968" actId="14100"/>
          <ac:spMkLst>
            <pc:docMk/>
            <pc:sldMk cId="2854186743" sldId="265"/>
            <ac:spMk id="3" creationId="{61FCE26D-7AAC-336C-370C-4A259EB21804}"/>
          </ac:spMkLst>
        </pc:spChg>
      </pc:sldChg>
      <pc:sldChg chg="del">
        <pc:chgData name="Josiah Schmidt" userId="fb95630c82ccdcef" providerId="LiveId" clId="{639DFE65-9852-4226-8505-0AB60F7BF2AF}" dt="2022-11-04T01:47:02.844" v="1153" actId="2696"/>
        <pc:sldMkLst>
          <pc:docMk/>
          <pc:sldMk cId="4083052351" sldId="266"/>
        </pc:sldMkLst>
      </pc:sldChg>
      <pc:sldChg chg="modSp mod modNotesTx">
        <pc:chgData name="Josiah Schmidt" userId="fb95630c82ccdcef" providerId="LiveId" clId="{639DFE65-9852-4226-8505-0AB60F7BF2AF}" dt="2022-11-04T02:11:41.910" v="1310" actId="20577"/>
        <pc:sldMkLst>
          <pc:docMk/>
          <pc:sldMk cId="1832876262" sldId="267"/>
        </pc:sldMkLst>
        <pc:spChg chg="mod">
          <ac:chgData name="Josiah Schmidt" userId="fb95630c82ccdcef" providerId="LiveId" clId="{639DFE65-9852-4226-8505-0AB60F7BF2AF}" dt="2022-11-04T01:47:37.510" v="1186" actId="20577"/>
          <ac:spMkLst>
            <pc:docMk/>
            <pc:sldMk cId="1832876262" sldId="267"/>
            <ac:spMk id="3" creationId="{6A05C9A5-A25E-E2D7-EF9C-7C85C76E6B51}"/>
          </ac:spMkLst>
        </pc:spChg>
      </pc:sldChg>
      <pc:sldChg chg="new del">
        <pc:chgData name="Josiah Schmidt" userId="fb95630c82ccdcef" providerId="LiveId" clId="{639DFE65-9852-4226-8505-0AB60F7BF2AF}" dt="2022-11-04T01:46:08.025" v="1152" actId="2696"/>
        <pc:sldMkLst>
          <pc:docMk/>
          <pc:sldMk cId="148532527" sldId="269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jp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jpg>
</file>

<file path=ppt/media/image40.png>
</file>

<file path=ppt/media/image41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1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938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1" y="8829965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938" y="8829965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David</a:t>
            </a:r>
            <a:endParaRPr dirty="0"/>
          </a:p>
        </p:txBody>
      </p:sp>
      <p:sp>
        <p:nvSpPr>
          <p:cNvPr id="210" name="Google Shape;2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Josiah</a:t>
            </a:r>
            <a:endParaRPr dirty="0"/>
          </a:p>
        </p:txBody>
      </p:sp>
      <p:sp>
        <p:nvSpPr>
          <p:cNvPr id="216" name="Google Shape;2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Yasin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785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David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256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Josiah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5346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Yasin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3415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David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6996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Josiah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78585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Yasin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79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2"/>
          <p:cNvPicPr preferRelativeResize="0"/>
          <p:nvPr/>
        </p:nvPicPr>
        <p:blipFill rotWithShape="1">
          <a:blip r:embed="rId2">
            <a:alphaModFix/>
          </a:blip>
          <a:srcRect t="33848" b="649"/>
          <a:stretch/>
        </p:blipFill>
        <p:spPr>
          <a:xfrm>
            <a:off x="-1" y="0"/>
            <a:ext cx="9144002" cy="503007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2"/>
          <p:cNvGrpSpPr/>
          <p:nvPr/>
        </p:nvGrpSpPr>
        <p:grpSpPr>
          <a:xfrm>
            <a:off x="496176" y="5451818"/>
            <a:ext cx="3105481" cy="975083"/>
            <a:chOff x="2814452" y="4625522"/>
            <a:chExt cx="5459889" cy="1714337"/>
          </a:xfrm>
        </p:grpSpPr>
        <p:sp>
          <p:nvSpPr>
            <p:cNvPr id="36" name="Google Shape;36;p2"/>
            <p:cNvSpPr/>
            <p:nvPr/>
          </p:nvSpPr>
          <p:spPr>
            <a:xfrm>
              <a:off x="2814452" y="5818063"/>
              <a:ext cx="523694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1304" y="17686"/>
                  </a:moveTo>
                  <a:lnTo>
                    <a:pt x="21304" y="53955"/>
                  </a:lnTo>
                  <a:lnTo>
                    <a:pt x="66739" y="53955"/>
                  </a:lnTo>
                  <a:lnTo>
                    <a:pt x="74347" y="53955"/>
                  </a:lnTo>
                  <a:lnTo>
                    <a:pt x="81304" y="53283"/>
                  </a:lnTo>
                  <a:lnTo>
                    <a:pt x="86521" y="51716"/>
                  </a:lnTo>
                  <a:lnTo>
                    <a:pt x="90652" y="49701"/>
                  </a:lnTo>
                  <a:lnTo>
                    <a:pt x="93695" y="46119"/>
                  </a:lnTo>
                  <a:lnTo>
                    <a:pt x="95652" y="41865"/>
                  </a:lnTo>
                  <a:lnTo>
                    <a:pt x="96304" y="36044"/>
                  </a:lnTo>
                  <a:lnTo>
                    <a:pt x="95652" y="30223"/>
                  </a:lnTo>
                  <a:lnTo>
                    <a:pt x="93695" y="25522"/>
                  </a:lnTo>
                  <a:lnTo>
                    <a:pt x="90652" y="22388"/>
                  </a:lnTo>
                  <a:lnTo>
                    <a:pt x="86521" y="19925"/>
                  </a:lnTo>
                  <a:lnTo>
                    <a:pt x="81304" y="18805"/>
                  </a:lnTo>
                  <a:lnTo>
                    <a:pt x="74347" y="17910"/>
                  </a:lnTo>
                  <a:lnTo>
                    <a:pt x="66739" y="17686"/>
                  </a:lnTo>
                  <a:lnTo>
                    <a:pt x="21304" y="17686"/>
                  </a:lnTo>
                  <a:close/>
                  <a:moveTo>
                    <a:pt x="0" y="0"/>
                  </a:moveTo>
                  <a:lnTo>
                    <a:pt x="70217" y="0"/>
                  </a:lnTo>
                  <a:lnTo>
                    <a:pt x="81956" y="447"/>
                  </a:lnTo>
                  <a:lnTo>
                    <a:pt x="91739" y="2014"/>
                  </a:lnTo>
                  <a:lnTo>
                    <a:pt x="100217" y="4253"/>
                  </a:lnTo>
                  <a:lnTo>
                    <a:pt x="106521" y="8283"/>
                  </a:lnTo>
                  <a:lnTo>
                    <a:pt x="111521" y="12985"/>
                  </a:lnTo>
                  <a:lnTo>
                    <a:pt x="115000" y="19253"/>
                  </a:lnTo>
                  <a:lnTo>
                    <a:pt x="116956" y="26641"/>
                  </a:lnTo>
                  <a:lnTo>
                    <a:pt x="117608" y="35149"/>
                  </a:lnTo>
                  <a:lnTo>
                    <a:pt x="116956" y="43432"/>
                  </a:lnTo>
                  <a:lnTo>
                    <a:pt x="115000" y="50373"/>
                  </a:lnTo>
                  <a:lnTo>
                    <a:pt x="111521" y="56417"/>
                  </a:lnTo>
                  <a:lnTo>
                    <a:pt x="107391" y="60895"/>
                  </a:lnTo>
                  <a:lnTo>
                    <a:pt x="102826" y="64925"/>
                  </a:lnTo>
                  <a:lnTo>
                    <a:pt x="97173" y="67611"/>
                  </a:lnTo>
                  <a:lnTo>
                    <a:pt x="91521" y="69626"/>
                  </a:lnTo>
                  <a:lnTo>
                    <a:pt x="85434" y="70298"/>
                  </a:lnTo>
                  <a:lnTo>
                    <a:pt x="83478" y="70298"/>
                  </a:lnTo>
                  <a:lnTo>
                    <a:pt x="120000" y="120000"/>
                  </a:lnTo>
                  <a:lnTo>
                    <a:pt x="93695" y="120000"/>
                  </a:lnTo>
                  <a:lnTo>
                    <a:pt x="59565" y="72313"/>
                  </a:lnTo>
                  <a:lnTo>
                    <a:pt x="59565" y="71865"/>
                  </a:lnTo>
                  <a:lnTo>
                    <a:pt x="21304" y="71865"/>
                  </a:lnTo>
                  <a:lnTo>
                    <a:pt x="21304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67172" y="5818063"/>
              <a:ext cx="46297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8196" y="0"/>
                  </a:lnTo>
                  <a:lnTo>
                    <a:pt x="111885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885" y="17686"/>
                  </a:lnTo>
                  <a:lnTo>
                    <a:pt x="108196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7049" y="48805"/>
                  </a:lnTo>
                  <a:lnTo>
                    <a:pt x="90983" y="49701"/>
                  </a:lnTo>
                  <a:lnTo>
                    <a:pt x="94426" y="51716"/>
                  </a:lnTo>
                  <a:lnTo>
                    <a:pt x="96393" y="54402"/>
                  </a:lnTo>
                  <a:lnTo>
                    <a:pt x="97377" y="57985"/>
                  </a:lnTo>
                  <a:lnTo>
                    <a:pt x="96393" y="61791"/>
                  </a:lnTo>
                  <a:lnTo>
                    <a:pt x="94426" y="64477"/>
                  </a:lnTo>
                  <a:lnTo>
                    <a:pt x="90983" y="66492"/>
                  </a:lnTo>
                  <a:lnTo>
                    <a:pt x="87049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10163" y="101641"/>
                  </a:lnTo>
                  <a:lnTo>
                    <a:pt x="114098" y="102313"/>
                  </a:lnTo>
                  <a:lnTo>
                    <a:pt x="117540" y="104328"/>
                  </a:lnTo>
                  <a:lnTo>
                    <a:pt x="119754" y="107014"/>
                  </a:lnTo>
                  <a:lnTo>
                    <a:pt x="120000" y="110597"/>
                  </a:lnTo>
                  <a:lnTo>
                    <a:pt x="119754" y="114626"/>
                  </a:lnTo>
                  <a:lnTo>
                    <a:pt x="117540" y="117313"/>
                  </a:lnTo>
                  <a:lnTo>
                    <a:pt x="114098" y="119328"/>
                  </a:lnTo>
                  <a:lnTo>
                    <a:pt x="110163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041148" y="5818063"/>
              <a:ext cx="541720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87" y="0"/>
                  </a:moveTo>
                  <a:lnTo>
                    <a:pt x="13660" y="895"/>
                  </a:lnTo>
                  <a:lnTo>
                    <a:pt x="16602" y="2686"/>
                  </a:lnTo>
                  <a:lnTo>
                    <a:pt x="18704" y="5820"/>
                  </a:lnTo>
                  <a:lnTo>
                    <a:pt x="58844" y="96492"/>
                  </a:lnTo>
                  <a:lnTo>
                    <a:pt x="59894" y="98507"/>
                  </a:lnTo>
                  <a:lnTo>
                    <a:pt x="101716" y="5820"/>
                  </a:lnTo>
                  <a:lnTo>
                    <a:pt x="103817" y="2686"/>
                  </a:lnTo>
                  <a:lnTo>
                    <a:pt x="106760" y="447"/>
                  </a:lnTo>
                  <a:lnTo>
                    <a:pt x="110542" y="0"/>
                  </a:lnTo>
                  <a:lnTo>
                    <a:pt x="113695" y="447"/>
                  </a:lnTo>
                  <a:lnTo>
                    <a:pt x="116427" y="2014"/>
                  </a:lnTo>
                  <a:lnTo>
                    <a:pt x="118528" y="4701"/>
                  </a:lnTo>
                  <a:lnTo>
                    <a:pt x="120000" y="7835"/>
                  </a:lnTo>
                  <a:lnTo>
                    <a:pt x="120000" y="11417"/>
                  </a:lnTo>
                  <a:lnTo>
                    <a:pt x="119369" y="15000"/>
                  </a:lnTo>
                  <a:lnTo>
                    <a:pt x="70823" y="120000"/>
                  </a:lnTo>
                  <a:lnTo>
                    <a:pt x="48966" y="120000"/>
                  </a:lnTo>
                  <a:lnTo>
                    <a:pt x="1260" y="15000"/>
                  </a:lnTo>
                  <a:lnTo>
                    <a:pt x="0" y="11417"/>
                  </a:lnTo>
                  <a:lnTo>
                    <a:pt x="420" y="7835"/>
                  </a:lnTo>
                  <a:lnTo>
                    <a:pt x="1471" y="4701"/>
                  </a:lnTo>
                  <a:lnTo>
                    <a:pt x="3782" y="2014"/>
                  </a:lnTo>
                  <a:lnTo>
                    <a:pt x="6725" y="447"/>
                  </a:lnTo>
                  <a:lnTo>
                    <a:pt x="100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582868" y="5818063"/>
              <a:ext cx="608130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93" y="15671"/>
                  </a:moveTo>
                  <a:lnTo>
                    <a:pt x="37628" y="73432"/>
                  </a:lnTo>
                  <a:lnTo>
                    <a:pt x="82932" y="73432"/>
                  </a:lnTo>
                  <a:lnTo>
                    <a:pt x="60093" y="15671"/>
                  </a:lnTo>
                  <a:close/>
                  <a:moveTo>
                    <a:pt x="49422" y="0"/>
                  </a:moveTo>
                  <a:lnTo>
                    <a:pt x="71326" y="0"/>
                  </a:lnTo>
                  <a:lnTo>
                    <a:pt x="120000" y="120000"/>
                  </a:lnTo>
                  <a:lnTo>
                    <a:pt x="100717" y="120000"/>
                  </a:lnTo>
                  <a:lnTo>
                    <a:pt x="90234" y="92686"/>
                  </a:lnTo>
                  <a:lnTo>
                    <a:pt x="89859" y="91791"/>
                  </a:lnTo>
                  <a:lnTo>
                    <a:pt x="30140" y="91791"/>
                  </a:lnTo>
                  <a:lnTo>
                    <a:pt x="19282" y="120000"/>
                  </a:lnTo>
                  <a:lnTo>
                    <a:pt x="0" y="120000"/>
                  </a:lnTo>
                  <a:lnTo>
                    <a:pt x="494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169177" y="5818063"/>
              <a:ext cx="555002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615" y="0"/>
                  </a:moveTo>
                  <a:lnTo>
                    <a:pt x="111794" y="0"/>
                  </a:lnTo>
                  <a:lnTo>
                    <a:pt x="114871" y="447"/>
                  </a:lnTo>
                  <a:lnTo>
                    <a:pt x="117743" y="2686"/>
                  </a:lnTo>
                  <a:lnTo>
                    <a:pt x="119589" y="5597"/>
                  </a:lnTo>
                  <a:lnTo>
                    <a:pt x="120000" y="8955"/>
                  </a:lnTo>
                  <a:lnTo>
                    <a:pt x="119589" y="12537"/>
                  </a:lnTo>
                  <a:lnTo>
                    <a:pt x="117743" y="15671"/>
                  </a:lnTo>
                  <a:lnTo>
                    <a:pt x="114871" y="17686"/>
                  </a:lnTo>
                  <a:lnTo>
                    <a:pt x="111794" y="18358"/>
                  </a:lnTo>
                  <a:lnTo>
                    <a:pt x="70153" y="18358"/>
                  </a:lnTo>
                  <a:lnTo>
                    <a:pt x="70153" y="120000"/>
                  </a:lnTo>
                  <a:lnTo>
                    <a:pt x="50051" y="120000"/>
                  </a:lnTo>
                  <a:lnTo>
                    <a:pt x="50051" y="18358"/>
                  </a:lnTo>
                  <a:lnTo>
                    <a:pt x="8615" y="18358"/>
                  </a:lnTo>
                  <a:lnTo>
                    <a:pt x="5333" y="17686"/>
                  </a:lnTo>
                  <a:lnTo>
                    <a:pt x="2461" y="15671"/>
                  </a:lnTo>
                  <a:lnTo>
                    <a:pt x="820" y="12537"/>
                  </a:lnTo>
                  <a:lnTo>
                    <a:pt x="0" y="8955"/>
                  </a:lnTo>
                  <a:lnTo>
                    <a:pt x="820" y="5597"/>
                  </a:lnTo>
                  <a:lnTo>
                    <a:pt x="2461" y="2686"/>
                  </a:lnTo>
                  <a:lnTo>
                    <a:pt x="5333" y="447"/>
                  </a:lnTo>
                  <a:lnTo>
                    <a:pt x="8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831384" y="5818063"/>
              <a:ext cx="541720" cy="52179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97" y="0"/>
                  </a:moveTo>
                  <a:lnTo>
                    <a:pt x="14290" y="872"/>
                  </a:lnTo>
                  <a:lnTo>
                    <a:pt x="17653" y="3054"/>
                  </a:lnTo>
                  <a:lnTo>
                    <a:pt x="19754" y="6545"/>
                  </a:lnTo>
                  <a:lnTo>
                    <a:pt x="20595" y="10690"/>
                  </a:lnTo>
                  <a:lnTo>
                    <a:pt x="20595" y="65236"/>
                  </a:lnTo>
                  <a:lnTo>
                    <a:pt x="20595" y="69818"/>
                  </a:lnTo>
                  <a:lnTo>
                    <a:pt x="21225" y="74618"/>
                  </a:lnTo>
                  <a:lnTo>
                    <a:pt x="22066" y="79200"/>
                  </a:lnTo>
                  <a:lnTo>
                    <a:pt x="23537" y="83781"/>
                  </a:lnTo>
                  <a:lnTo>
                    <a:pt x="25639" y="87927"/>
                  </a:lnTo>
                  <a:lnTo>
                    <a:pt x="28581" y="91854"/>
                  </a:lnTo>
                  <a:lnTo>
                    <a:pt x="32784" y="95345"/>
                  </a:lnTo>
                  <a:lnTo>
                    <a:pt x="37828" y="97963"/>
                  </a:lnTo>
                  <a:lnTo>
                    <a:pt x="43712" y="100145"/>
                  </a:lnTo>
                  <a:lnTo>
                    <a:pt x="51488" y="101236"/>
                  </a:lnTo>
                  <a:lnTo>
                    <a:pt x="60105" y="101672"/>
                  </a:lnTo>
                  <a:lnTo>
                    <a:pt x="68931" y="101236"/>
                  </a:lnTo>
                  <a:lnTo>
                    <a:pt x="76287" y="100145"/>
                  </a:lnTo>
                  <a:lnTo>
                    <a:pt x="82171" y="97963"/>
                  </a:lnTo>
                  <a:lnTo>
                    <a:pt x="87425" y="95345"/>
                  </a:lnTo>
                  <a:lnTo>
                    <a:pt x="91418" y="91854"/>
                  </a:lnTo>
                  <a:lnTo>
                    <a:pt x="94360" y="87927"/>
                  </a:lnTo>
                  <a:lnTo>
                    <a:pt x="96462" y="83781"/>
                  </a:lnTo>
                  <a:lnTo>
                    <a:pt x="97933" y="79200"/>
                  </a:lnTo>
                  <a:lnTo>
                    <a:pt x="98774" y="74618"/>
                  </a:lnTo>
                  <a:lnTo>
                    <a:pt x="99404" y="69818"/>
                  </a:lnTo>
                  <a:lnTo>
                    <a:pt x="99404" y="65236"/>
                  </a:lnTo>
                  <a:lnTo>
                    <a:pt x="99404" y="10690"/>
                  </a:lnTo>
                  <a:lnTo>
                    <a:pt x="100245" y="6545"/>
                  </a:lnTo>
                  <a:lnTo>
                    <a:pt x="102346" y="3054"/>
                  </a:lnTo>
                  <a:lnTo>
                    <a:pt x="105709" y="872"/>
                  </a:lnTo>
                  <a:lnTo>
                    <a:pt x="109702" y="0"/>
                  </a:lnTo>
                  <a:lnTo>
                    <a:pt x="113695" y="872"/>
                  </a:lnTo>
                  <a:lnTo>
                    <a:pt x="117057" y="3054"/>
                  </a:lnTo>
                  <a:lnTo>
                    <a:pt x="119159" y="6545"/>
                  </a:lnTo>
                  <a:lnTo>
                    <a:pt x="120000" y="10690"/>
                  </a:lnTo>
                  <a:lnTo>
                    <a:pt x="120000" y="66763"/>
                  </a:lnTo>
                  <a:lnTo>
                    <a:pt x="119159" y="78109"/>
                  </a:lnTo>
                  <a:lnTo>
                    <a:pt x="117057" y="87709"/>
                  </a:lnTo>
                  <a:lnTo>
                    <a:pt x="113485" y="96436"/>
                  </a:lnTo>
                  <a:lnTo>
                    <a:pt x="107810" y="103636"/>
                  </a:lnTo>
                  <a:lnTo>
                    <a:pt x="101295" y="109309"/>
                  </a:lnTo>
                  <a:lnTo>
                    <a:pt x="93309" y="113890"/>
                  </a:lnTo>
                  <a:lnTo>
                    <a:pt x="83642" y="117381"/>
                  </a:lnTo>
                  <a:lnTo>
                    <a:pt x="72714" y="119345"/>
                  </a:lnTo>
                  <a:lnTo>
                    <a:pt x="60105" y="120000"/>
                  </a:lnTo>
                  <a:lnTo>
                    <a:pt x="47285" y="119345"/>
                  </a:lnTo>
                  <a:lnTo>
                    <a:pt x="36357" y="117381"/>
                  </a:lnTo>
                  <a:lnTo>
                    <a:pt x="26900" y="113890"/>
                  </a:lnTo>
                  <a:lnTo>
                    <a:pt x="18704" y="109309"/>
                  </a:lnTo>
                  <a:lnTo>
                    <a:pt x="12189" y="103636"/>
                  </a:lnTo>
                  <a:lnTo>
                    <a:pt x="6725" y="96436"/>
                  </a:lnTo>
                  <a:lnTo>
                    <a:pt x="2942" y="87709"/>
                  </a:lnTo>
                  <a:lnTo>
                    <a:pt x="840" y="78109"/>
                  </a:lnTo>
                  <a:lnTo>
                    <a:pt x="0" y="66763"/>
                  </a:lnTo>
                  <a:lnTo>
                    <a:pt x="0" y="10690"/>
                  </a:lnTo>
                  <a:lnTo>
                    <a:pt x="840" y="6545"/>
                  </a:lnTo>
                  <a:lnTo>
                    <a:pt x="2942" y="3054"/>
                  </a:lnTo>
                  <a:lnTo>
                    <a:pt x="6304" y="872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530592" y="5818063"/>
              <a:ext cx="52179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0945" y="17686"/>
                  </a:moveTo>
                  <a:lnTo>
                    <a:pt x="20945" y="53955"/>
                  </a:lnTo>
                  <a:lnTo>
                    <a:pt x="66981" y="53955"/>
                  </a:lnTo>
                  <a:lnTo>
                    <a:pt x="74618" y="53955"/>
                  </a:lnTo>
                  <a:lnTo>
                    <a:pt x="81163" y="53283"/>
                  </a:lnTo>
                  <a:lnTo>
                    <a:pt x="86836" y="51716"/>
                  </a:lnTo>
                  <a:lnTo>
                    <a:pt x="90981" y="49701"/>
                  </a:lnTo>
                  <a:lnTo>
                    <a:pt x="94036" y="46119"/>
                  </a:lnTo>
                  <a:lnTo>
                    <a:pt x="96000" y="41865"/>
                  </a:lnTo>
                  <a:lnTo>
                    <a:pt x="96654" y="36044"/>
                  </a:lnTo>
                  <a:lnTo>
                    <a:pt x="96000" y="30223"/>
                  </a:lnTo>
                  <a:lnTo>
                    <a:pt x="94036" y="25522"/>
                  </a:lnTo>
                  <a:lnTo>
                    <a:pt x="90981" y="22388"/>
                  </a:lnTo>
                  <a:lnTo>
                    <a:pt x="86836" y="19925"/>
                  </a:lnTo>
                  <a:lnTo>
                    <a:pt x="81163" y="18805"/>
                  </a:lnTo>
                  <a:lnTo>
                    <a:pt x="74618" y="17910"/>
                  </a:lnTo>
                  <a:lnTo>
                    <a:pt x="66981" y="17686"/>
                  </a:lnTo>
                  <a:lnTo>
                    <a:pt x="20945" y="17686"/>
                  </a:lnTo>
                  <a:close/>
                  <a:moveTo>
                    <a:pt x="0" y="0"/>
                  </a:moveTo>
                  <a:lnTo>
                    <a:pt x="70472" y="0"/>
                  </a:lnTo>
                  <a:lnTo>
                    <a:pt x="82254" y="447"/>
                  </a:lnTo>
                  <a:lnTo>
                    <a:pt x="92072" y="2014"/>
                  </a:lnTo>
                  <a:lnTo>
                    <a:pt x="100145" y="4253"/>
                  </a:lnTo>
                  <a:lnTo>
                    <a:pt x="106690" y="8283"/>
                  </a:lnTo>
                  <a:lnTo>
                    <a:pt x="111490" y="12985"/>
                  </a:lnTo>
                  <a:lnTo>
                    <a:pt x="114981" y="19253"/>
                  </a:lnTo>
                  <a:lnTo>
                    <a:pt x="117163" y="26641"/>
                  </a:lnTo>
                  <a:lnTo>
                    <a:pt x="117600" y="35149"/>
                  </a:lnTo>
                  <a:lnTo>
                    <a:pt x="117163" y="43432"/>
                  </a:lnTo>
                  <a:lnTo>
                    <a:pt x="114981" y="50373"/>
                  </a:lnTo>
                  <a:lnTo>
                    <a:pt x="111927" y="56417"/>
                  </a:lnTo>
                  <a:lnTo>
                    <a:pt x="107781" y="60895"/>
                  </a:lnTo>
                  <a:lnTo>
                    <a:pt x="102763" y="64925"/>
                  </a:lnTo>
                  <a:lnTo>
                    <a:pt x="97527" y="67611"/>
                  </a:lnTo>
                  <a:lnTo>
                    <a:pt x="91418" y="69626"/>
                  </a:lnTo>
                  <a:lnTo>
                    <a:pt x="85745" y="70298"/>
                  </a:lnTo>
                  <a:lnTo>
                    <a:pt x="83781" y="70298"/>
                  </a:lnTo>
                  <a:lnTo>
                    <a:pt x="120000" y="120000"/>
                  </a:lnTo>
                  <a:lnTo>
                    <a:pt x="94036" y="120000"/>
                  </a:lnTo>
                  <a:lnTo>
                    <a:pt x="59781" y="72313"/>
                  </a:lnTo>
                  <a:lnTo>
                    <a:pt x="59345" y="71865"/>
                  </a:lnTo>
                  <a:lnTo>
                    <a:pt x="20945" y="71865"/>
                  </a:lnTo>
                  <a:lnTo>
                    <a:pt x="20945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183312" y="5818063"/>
              <a:ext cx="46297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7704" y="0"/>
                  </a:lnTo>
                  <a:lnTo>
                    <a:pt x="111393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393" y="17686"/>
                  </a:lnTo>
                  <a:lnTo>
                    <a:pt x="107704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1885" y="48805"/>
                  </a:lnTo>
                  <a:lnTo>
                    <a:pt x="85819" y="49701"/>
                  </a:lnTo>
                  <a:lnTo>
                    <a:pt x="88770" y="51716"/>
                  </a:lnTo>
                  <a:lnTo>
                    <a:pt x="90983" y="54402"/>
                  </a:lnTo>
                  <a:lnTo>
                    <a:pt x="91721" y="57985"/>
                  </a:lnTo>
                  <a:lnTo>
                    <a:pt x="90983" y="61791"/>
                  </a:lnTo>
                  <a:lnTo>
                    <a:pt x="88770" y="64477"/>
                  </a:lnTo>
                  <a:lnTo>
                    <a:pt x="85819" y="66492"/>
                  </a:lnTo>
                  <a:lnTo>
                    <a:pt x="81885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09672" y="101641"/>
                  </a:lnTo>
                  <a:lnTo>
                    <a:pt x="114098" y="102313"/>
                  </a:lnTo>
                  <a:lnTo>
                    <a:pt x="117049" y="104328"/>
                  </a:lnTo>
                  <a:lnTo>
                    <a:pt x="119262" y="107014"/>
                  </a:lnTo>
                  <a:lnTo>
                    <a:pt x="120000" y="110597"/>
                  </a:lnTo>
                  <a:lnTo>
                    <a:pt x="119262" y="114626"/>
                  </a:lnTo>
                  <a:lnTo>
                    <a:pt x="117049" y="117313"/>
                  </a:lnTo>
                  <a:lnTo>
                    <a:pt x="114098" y="119328"/>
                  </a:lnTo>
                  <a:lnTo>
                    <a:pt x="109672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647381" y="5515421"/>
              <a:ext cx="91077" cy="8728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750" y="0"/>
                  </a:moveTo>
                  <a:lnTo>
                    <a:pt x="66250" y="0"/>
                  </a:lnTo>
                  <a:lnTo>
                    <a:pt x="87500" y="6521"/>
                  </a:lnTo>
                  <a:lnTo>
                    <a:pt x="105000" y="19565"/>
                  </a:lnTo>
                  <a:lnTo>
                    <a:pt x="116250" y="40434"/>
                  </a:lnTo>
                  <a:lnTo>
                    <a:pt x="120000" y="63913"/>
                  </a:lnTo>
                  <a:lnTo>
                    <a:pt x="113750" y="86086"/>
                  </a:lnTo>
                  <a:lnTo>
                    <a:pt x="101250" y="104347"/>
                  </a:lnTo>
                  <a:lnTo>
                    <a:pt x="81250" y="118695"/>
                  </a:lnTo>
                  <a:lnTo>
                    <a:pt x="58750" y="120000"/>
                  </a:lnTo>
                  <a:lnTo>
                    <a:pt x="55000" y="120000"/>
                  </a:lnTo>
                  <a:lnTo>
                    <a:pt x="32500" y="113478"/>
                  </a:lnTo>
                  <a:lnTo>
                    <a:pt x="15000" y="100434"/>
                  </a:lnTo>
                  <a:lnTo>
                    <a:pt x="5000" y="79565"/>
                  </a:lnTo>
                  <a:lnTo>
                    <a:pt x="0" y="56086"/>
                  </a:lnTo>
                  <a:lnTo>
                    <a:pt x="6250" y="33913"/>
                  </a:lnTo>
                  <a:lnTo>
                    <a:pt x="20000" y="15652"/>
                  </a:lnTo>
                  <a:lnTo>
                    <a:pt x="40000" y="2608"/>
                  </a:lnTo>
                  <a:lnTo>
                    <a:pt x="6375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37689" y="5235549"/>
              <a:ext cx="130923" cy="1574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782" y="0"/>
                  </a:moveTo>
                  <a:lnTo>
                    <a:pt x="49565" y="1445"/>
                  </a:lnTo>
                  <a:lnTo>
                    <a:pt x="63478" y="6506"/>
                  </a:lnTo>
                  <a:lnTo>
                    <a:pt x="73913" y="15903"/>
                  </a:lnTo>
                  <a:lnTo>
                    <a:pt x="114782" y="69397"/>
                  </a:lnTo>
                  <a:lnTo>
                    <a:pt x="120000" y="81686"/>
                  </a:lnTo>
                  <a:lnTo>
                    <a:pt x="120000" y="94698"/>
                  </a:lnTo>
                  <a:lnTo>
                    <a:pt x="112173" y="105542"/>
                  </a:lnTo>
                  <a:lnTo>
                    <a:pt x="100000" y="114939"/>
                  </a:lnTo>
                  <a:lnTo>
                    <a:pt x="86086" y="119999"/>
                  </a:lnTo>
                  <a:lnTo>
                    <a:pt x="69565" y="118554"/>
                  </a:lnTo>
                  <a:lnTo>
                    <a:pt x="55652" y="113493"/>
                  </a:lnTo>
                  <a:lnTo>
                    <a:pt x="45217" y="103373"/>
                  </a:lnTo>
                  <a:lnTo>
                    <a:pt x="4347" y="50602"/>
                  </a:lnTo>
                  <a:lnTo>
                    <a:pt x="0" y="37590"/>
                  </a:lnTo>
                  <a:lnTo>
                    <a:pt x="0" y="25301"/>
                  </a:lnTo>
                  <a:lnTo>
                    <a:pt x="6956" y="12289"/>
                  </a:lnTo>
                  <a:lnTo>
                    <a:pt x="19130" y="5060"/>
                  </a:lnTo>
                  <a:lnTo>
                    <a:pt x="34782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278280" y="5018292"/>
              <a:ext cx="132821" cy="24382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5428" y="0"/>
                  </a:moveTo>
                  <a:lnTo>
                    <a:pt x="58285" y="3268"/>
                  </a:lnTo>
                  <a:lnTo>
                    <a:pt x="70285" y="8871"/>
                  </a:lnTo>
                  <a:lnTo>
                    <a:pt x="76285" y="16342"/>
                  </a:lnTo>
                  <a:lnTo>
                    <a:pt x="120000" y="92918"/>
                  </a:lnTo>
                  <a:lnTo>
                    <a:pt x="120000" y="101789"/>
                  </a:lnTo>
                  <a:lnTo>
                    <a:pt x="115714" y="109260"/>
                  </a:lnTo>
                  <a:lnTo>
                    <a:pt x="104571" y="115797"/>
                  </a:lnTo>
                  <a:lnTo>
                    <a:pt x="90000" y="119066"/>
                  </a:lnTo>
                  <a:lnTo>
                    <a:pt x="75428" y="120000"/>
                  </a:lnTo>
                  <a:lnTo>
                    <a:pt x="60000" y="116731"/>
                  </a:lnTo>
                  <a:lnTo>
                    <a:pt x="49714" y="111595"/>
                  </a:lnTo>
                  <a:lnTo>
                    <a:pt x="42000" y="103657"/>
                  </a:lnTo>
                  <a:lnTo>
                    <a:pt x="0" y="27081"/>
                  </a:lnTo>
                  <a:lnTo>
                    <a:pt x="0" y="18677"/>
                  </a:lnTo>
                  <a:lnTo>
                    <a:pt x="4285" y="10739"/>
                  </a:lnTo>
                  <a:lnTo>
                    <a:pt x="15428" y="5136"/>
                  </a:lnTo>
                  <a:lnTo>
                    <a:pt x="28285" y="933"/>
                  </a:lnTo>
                  <a:lnTo>
                    <a:pt x="4542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649230" y="4842779"/>
              <a:ext cx="112898" cy="33584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369" y="0"/>
                  </a:moveTo>
                  <a:lnTo>
                    <a:pt x="63529" y="1355"/>
                  </a:lnTo>
                  <a:lnTo>
                    <a:pt x="77647" y="4067"/>
                  </a:lnTo>
                  <a:lnTo>
                    <a:pt x="87731" y="8813"/>
                  </a:lnTo>
                  <a:lnTo>
                    <a:pt x="93781" y="14915"/>
                  </a:lnTo>
                  <a:lnTo>
                    <a:pt x="120000" y="103728"/>
                  </a:lnTo>
                  <a:lnTo>
                    <a:pt x="115966" y="109491"/>
                  </a:lnTo>
                  <a:lnTo>
                    <a:pt x="107899" y="114915"/>
                  </a:lnTo>
                  <a:lnTo>
                    <a:pt x="93781" y="118305"/>
                  </a:lnTo>
                  <a:lnTo>
                    <a:pt x="75630" y="119999"/>
                  </a:lnTo>
                  <a:lnTo>
                    <a:pt x="58487" y="118983"/>
                  </a:lnTo>
                  <a:lnTo>
                    <a:pt x="42352" y="115932"/>
                  </a:lnTo>
                  <a:lnTo>
                    <a:pt x="32268" y="111186"/>
                  </a:lnTo>
                  <a:lnTo>
                    <a:pt x="26218" y="105423"/>
                  </a:lnTo>
                  <a:lnTo>
                    <a:pt x="0" y="16610"/>
                  </a:lnTo>
                  <a:lnTo>
                    <a:pt x="4033" y="10847"/>
                  </a:lnTo>
                  <a:lnTo>
                    <a:pt x="12100" y="5423"/>
                  </a:lnTo>
                  <a:lnTo>
                    <a:pt x="26218" y="1694"/>
                  </a:lnTo>
                  <a:lnTo>
                    <a:pt x="4436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026821" y="4720394"/>
              <a:ext cx="104359" cy="42028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4181" y="0"/>
                  </a:moveTo>
                  <a:lnTo>
                    <a:pt x="93818" y="1354"/>
                  </a:lnTo>
                  <a:lnTo>
                    <a:pt x="109090" y="4334"/>
                  </a:lnTo>
                  <a:lnTo>
                    <a:pt x="116727" y="8397"/>
                  </a:lnTo>
                  <a:lnTo>
                    <a:pt x="120000" y="13814"/>
                  </a:lnTo>
                  <a:lnTo>
                    <a:pt x="101454" y="108623"/>
                  </a:lnTo>
                  <a:lnTo>
                    <a:pt x="94909" y="113498"/>
                  </a:lnTo>
                  <a:lnTo>
                    <a:pt x="81818" y="117291"/>
                  </a:lnTo>
                  <a:lnTo>
                    <a:pt x="66545" y="119729"/>
                  </a:lnTo>
                  <a:lnTo>
                    <a:pt x="45818" y="120000"/>
                  </a:lnTo>
                  <a:lnTo>
                    <a:pt x="27272" y="118645"/>
                  </a:lnTo>
                  <a:lnTo>
                    <a:pt x="12000" y="115395"/>
                  </a:lnTo>
                  <a:lnTo>
                    <a:pt x="2181" y="111602"/>
                  </a:lnTo>
                  <a:lnTo>
                    <a:pt x="0" y="106455"/>
                  </a:lnTo>
                  <a:lnTo>
                    <a:pt x="19636" y="11376"/>
                  </a:lnTo>
                  <a:lnTo>
                    <a:pt x="25090" y="6501"/>
                  </a:lnTo>
                  <a:lnTo>
                    <a:pt x="36000" y="2708"/>
                  </a:lnTo>
                  <a:lnTo>
                    <a:pt x="53454" y="541"/>
                  </a:lnTo>
                  <a:lnTo>
                    <a:pt x="7418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384489" y="4647343"/>
              <a:ext cx="162232" cy="49712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508" y="0"/>
                  </a:moveTo>
                  <a:lnTo>
                    <a:pt x="95438" y="0"/>
                  </a:lnTo>
                  <a:lnTo>
                    <a:pt x="108070" y="2061"/>
                  </a:lnTo>
                  <a:lnTo>
                    <a:pt x="116491" y="4809"/>
                  </a:lnTo>
                  <a:lnTo>
                    <a:pt x="120000" y="8473"/>
                  </a:lnTo>
                  <a:lnTo>
                    <a:pt x="120000" y="12824"/>
                  </a:lnTo>
                  <a:lnTo>
                    <a:pt x="63859" y="111984"/>
                  </a:lnTo>
                  <a:lnTo>
                    <a:pt x="58947" y="115877"/>
                  </a:lnTo>
                  <a:lnTo>
                    <a:pt x="49122" y="118396"/>
                  </a:lnTo>
                  <a:lnTo>
                    <a:pt x="37894" y="120000"/>
                  </a:lnTo>
                  <a:lnTo>
                    <a:pt x="25964" y="120000"/>
                  </a:lnTo>
                  <a:lnTo>
                    <a:pt x="13333" y="118396"/>
                  </a:lnTo>
                  <a:lnTo>
                    <a:pt x="4912" y="115190"/>
                  </a:lnTo>
                  <a:lnTo>
                    <a:pt x="0" y="111526"/>
                  </a:lnTo>
                  <a:lnTo>
                    <a:pt x="1403" y="107175"/>
                  </a:lnTo>
                  <a:lnTo>
                    <a:pt x="57543" y="8015"/>
                  </a:lnTo>
                  <a:lnTo>
                    <a:pt x="62456" y="4351"/>
                  </a:lnTo>
                  <a:lnTo>
                    <a:pt x="70877" y="1603"/>
                  </a:lnTo>
                  <a:lnTo>
                    <a:pt x="8350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733618" y="4625522"/>
              <a:ext cx="241924" cy="56828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941" y="0"/>
                  </a:moveTo>
                  <a:lnTo>
                    <a:pt x="106352" y="801"/>
                  </a:lnTo>
                  <a:lnTo>
                    <a:pt x="113411" y="2604"/>
                  </a:lnTo>
                  <a:lnTo>
                    <a:pt x="118588" y="5409"/>
                  </a:lnTo>
                  <a:lnTo>
                    <a:pt x="120000" y="8814"/>
                  </a:lnTo>
                  <a:lnTo>
                    <a:pt x="119529" y="12420"/>
                  </a:lnTo>
                  <a:lnTo>
                    <a:pt x="42352" y="113989"/>
                  </a:lnTo>
                  <a:lnTo>
                    <a:pt x="38117" y="117195"/>
                  </a:lnTo>
                  <a:lnTo>
                    <a:pt x="30588" y="119398"/>
                  </a:lnTo>
                  <a:lnTo>
                    <a:pt x="23058" y="120000"/>
                  </a:lnTo>
                  <a:lnTo>
                    <a:pt x="14117" y="119599"/>
                  </a:lnTo>
                  <a:lnTo>
                    <a:pt x="6588" y="117595"/>
                  </a:lnTo>
                  <a:lnTo>
                    <a:pt x="1882" y="114791"/>
                  </a:lnTo>
                  <a:lnTo>
                    <a:pt x="0" y="111385"/>
                  </a:lnTo>
                  <a:lnTo>
                    <a:pt x="941" y="107779"/>
                  </a:lnTo>
                  <a:lnTo>
                    <a:pt x="78117" y="6010"/>
                  </a:lnTo>
                  <a:lnTo>
                    <a:pt x="82352" y="3205"/>
                  </a:lnTo>
                  <a:lnTo>
                    <a:pt x="89882" y="1202"/>
                  </a:lnTo>
                  <a:lnTo>
                    <a:pt x="9694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077055" y="4665368"/>
              <a:ext cx="333950" cy="621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5340" y="0"/>
                  </a:moveTo>
                  <a:lnTo>
                    <a:pt x="111136" y="1099"/>
                  </a:lnTo>
                  <a:lnTo>
                    <a:pt x="116590" y="3297"/>
                  </a:lnTo>
                  <a:lnTo>
                    <a:pt x="118977" y="5862"/>
                  </a:lnTo>
                  <a:lnTo>
                    <a:pt x="120000" y="8977"/>
                  </a:lnTo>
                  <a:lnTo>
                    <a:pt x="118295" y="12458"/>
                  </a:lnTo>
                  <a:lnTo>
                    <a:pt x="29659" y="115419"/>
                  </a:lnTo>
                  <a:lnTo>
                    <a:pt x="26250" y="117984"/>
                  </a:lnTo>
                  <a:lnTo>
                    <a:pt x="20795" y="119633"/>
                  </a:lnTo>
                  <a:lnTo>
                    <a:pt x="14659" y="120000"/>
                  </a:lnTo>
                  <a:lnTo>
                    <a:pt x="8863" y="119083"/>
                  </a:lnTo>
                  <a:lnTo>
                    <a:pt x="3409" y="117068"/>
                  </a:lnTo>
                  <a:lnTo>
                    <a:pt x="1022" y="114137"/>
                  </a:lnTo>
                  <a:lnTo>
                    <a:pt x="0" y="111022"/>
                  </a:lnTo>
                  <a:lnTo>
                    <a:pt x="1704" y="107908"/>
                  </a:lnTo>
                  <a:lnTo>
                    <a:pt x="90340" y="4946"/>
                  </a:lnTo>
                  <a:lnTo>
                    <a:pt x="94090" y="2015"/>
                  </a:lnTo>
                  <a:lnTo>
                    <a:pt x="99204" y="732"/>
                  </a:lnTo>
                  <a:lnTo>
                    <a:pt x="10534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414800" y="4764984"/>
              <a:ext cx="430719" cy="6593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220" y="0"/>
                  </a:moveTo>
                  <a:lnTo>
                    <a:pt x="114449" y="1208"/>
                  </a:lnTo>
                  <a:lnTo>
                    <a:pt x="118149" y="3625"/>
                  </a:lnTo>
                  <a:lnTo>
                    <a:pt x="120000" y="6388"/>
                  </a:lnTo>
                  <a:lnTo>
                    <a:pt x="120000" y="9323"/>
                  </a:lnTo>
                  <a:lnTo>
                    <a:pt x="118149" y="12431"/>
                  </a:lnTo>
                  <a:lnTo>
                    <a:pt x="22202" y="116719"/>
                  </a:lnTo>
                  <a:lnTo>
                    <a:pt x="18502" y="118791"/>
                  </a:lnTo>
                  <a:lnTo>
                    <a:pt x="14273" y="120000"/>
                  </a:lnTo>
                  <a:lnTo>
                    <a:pt x="9779" y="120000"/>
                  </a:lnTo>
                  <a:lnTo>
                    <a:pt x="5022" y="118791"/>
                  </a:lnTo>
                  <a:lnTo>
                    <a:pt x="1850" y="116719"/>
                  </a:lnTo>
                  <a:lnTo>
                    <a:pt x="0" y="113956"/>
                  </a:lnTo>
                  <a:lnTo>
                    <a:pt x="0" y="110848"/>
                  </a:lnTo>
                  <a:lnTo>
                    <a:pt x="1850" y="107913"/>
                  </a:lnTo>
                  <a:lnTo>
                    <a:pt x="97797" y="3625"/>
                  </a:lnTo>
                  <a:lnTo>
                    <a:pt x="100969" y="1208"/>
                  </a:lnTo>
                  <a:lnTo>
                    <a:pt x="105726" y="0"/>
                  </a:lnTo>
                  <a:lnTo>
                    <a:pt x="11022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730724" y="4924369"/>
              <a:ext cx="543617" cy="68023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9319" y="0"/>
                  </a:moveTo>
                  <a:lnTo>
                    <a:pt x="113089" y="167"/>
                  </a:lnTo>
                  <a:lnTo>
                    <a:pt x="116649" y="1673"/>
                  </a:lnTo>
                  <a:lnTo>
                    <a:pt x="118952" y="4016"/>
                  </a:lnTo>
                  <a:lnTo>
                    <a:pt x="120000" y="6694"/>
                  </a:lnTo>
                  <a:lnTo>
                    <a:pt x="119581" y="9539"/>
                  </a:lnTo>
                  <a:lnTo>
                    <a:pt x="117696" y="12552"/>
                  </a:lnTo>
                  <a:lnTo>
                    <a:pt x="16963" y="117154"/>
                  </a:lnTo>
                  <a:lnTo>
                    <a:pt x="14031" y="119163"/>
                  </a:lnTo>
                  <a:lnTo>
                    <a:pt x="10680" y="120000"/>
                  </a:lnTo>
                  <a:lnTo>
                    <a:pt x="6701" y="119665"/>
                  </a:lnTo>
                  <a:lnTo>
                    <a:pt x="3350" y="118326"/>
                  </a:lnTo>
                  <a:lnTo>
                    <a:pt x="1047" y="115983"/>
                  </a:lnTo>
                  <a:lnTo>
                    <a:pt x="0" y="112970"/>
                  </a:lnTo>
                  <a:lnTo>
                    <a:pt x="418" y="110125"/>
                  </a:lnTo>
                  <a:lnTo>
                    <a:pt x="2303" y="107447"/>
                  </a:lnTo>
                  <a:lnTo>
                    <a:pt x="102827" y="2510"/>
                  </a:lnTo>
                  <a:lnTo>
                    <a:pt x="105968" y="502"/>
                  </a:lnTo>
                  <a:lnTo>
                    <a:pt x="10931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496177" y="320634"/>
            <a:ext cx="6807148" cy="2543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4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496176" y="2924299"/>
            <a:ext cx="6814614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Title Only">
  <p:cSld name="3_Title Only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1"/>
          <p:cNvPicPr preferRelativeResize="0"/>
          <p:nvPr/>
        </p:nvPicPr>
        <p:blipFill rotWithShape="1">
          <a:blip r:embed="rId2">
            <a:alphaModFix/>
          </a:blip>
          <a:srcRect t="91557" b="648"/>
          <a:stretch/>
        </p:blipFill>
        <p:spPr>
          <a:xfrm>
            <a:off x="-1" y="6259484"/>
            <a:ext cx="9144002" cy="59851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1"/>
          <p:cNvSpPr txBox="1">
            <a:spLocks noGrp="1"/>
          </p:cNvSpPr>
          <p:nvPr>
            <p:ph type="sldNum" idx="12"/>
          </p:nvPr>
        </p:nvSpPr>
        <p:spPr>
          <a:xfrm>
            <a:off x="8122757" y="6363712"/>
            <a:ext cx="8616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4" name="Google Shape;174;p11"/>
          <p:cNvSpPr>
            <a:spLocks noGrp="1"/>
          </p:cNvSpPr>
          <p:nvPr>
            <p:ph type="dgm" idx="2"/>
          </p:nvPr>
        </p:nvSpPr>
        <p:spPr>
          <a:xfrm>
            <a:off x="133350" y="125413"/>
            <a:ext cx="8850313" cy="6008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2286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2286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2"/>
          <p:cNvSpPr/>
          <p:nvPr/>
        </p:nvSpPr>
        <p:spPr>
          <a:xfrm>
            <a:off x="0" y="6251171"/>
            <a:ext cx="9144000" cy="6068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2"/>
          <p:cNvSpPr txBox="1">
            <a:spLocks noGrp="1"/>
          </p:cNvSpPr>
          <p:nvPr>
            <p:ph type="sldNum" idx="12"/>
          </p:nvPr>
        </p:nvSpPr>
        <p:spPr>
          <a:xfrm>
            <a:off x="8122757" y="6363712"/>
            <a:ext cx="8616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8" name="Google Shape;178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27765" y="6367323"/>
            <a:ext cx="1260213" cy="394766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2"/>
          <p:cNvSpPr txBox="1">
            <a:spLocks noGrp="1"/>
          </p:cNvSpPr>
          <p:nvPr>
            <p:ph type="title"/>
          </p:nvPr>
        </p:nvSpPr>
        <p:spPr>
          <a:xfrm>
            <a:off x="380010" y="-4950"/>
            <a:ext cx="8383980" cy="844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0" name="Google Shape;180;p12"/>
          <p:cNvSpPr txBox="1">
            <a:spLocks noGrp="1"/>
          </p:cNvSpPr>
          <p:nvPr>
            <p:ph type="body" idx="1"/>
          </p:nvPr>
        </p:nvSpPr>
        <p:spPr>
          <a:xfrm>
            <a:off x="380010" y="1097280"/>
            <a:ext cx="8383980" cy="4910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TITLE_ONLY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3"/>
          <p:cNvSpPr/>
          <p:nvPr/>
        </p:nvSpPr>
        <p:spPr>
          <a:xfrm rot="10800000" flipH="1">
            <a:off x="0" y="1219200"/>
            <a:ext cx="9144000" cy="563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3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/>
          </p:nvPr>
        </p:nvSpPr>
        <p:spPr>
          <a:xfrm>
            <a:off x="380010" y="-4950"/>
            <a:ext cx="6222671" cy="122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5" name="Google Shape;185;p13"/>
          <p:cNvSpPr txBox="1">
            <a:spLocks noGrp="1"/>
          </p:cNvSpPr>
          <p:nvPr>
            <p:ph type="sldNum" idx="12"/>
          </p:nvPr>
        </p:nvSpPr>
        <p:spPr>
          <a:xfrm>
            <a:off x="8122757" y="6363712"/>
            <a:ext cx="8616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86" name="Google Shape;186;p13"/>
          <p:cNvGrpSpPr/>
          <p:nvPr/>
        </p:nvGrpSpPr>
        <p:grpSpPr>
          <a:xfrm>
            <a:off x="7264458" y="365740"/>
            <a:ext cx="1553308" cy="487719"/>
            <a:chOff x="7264458" y="365740"/>
            <a:chExt cx="1553308" cy="487719"/>
          </a:xfrm>
        </p:grpSpPr>
        <p:sp>
          <p:nvSpPr>
            <p:cNvPr id="187" name="Google Shape;187;p13"/>
            <p:cNvSpPr/>
            <p:nvPr/>
          </p:nvSpPr>
          <p:spPr>
            <a:xfrm>
              <a:off x="7264458" y="705011"/>
              <a:ext cx="148988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1304" y="17686"/>
                  </a:moveTo>
                  <a:lnTo>
                    <a:pt x="21304" y="53955"/>
                  </a:lnTo>
                  <a:lnTo>
                    <a:pt x="66739" y="53955"/>
                  </a:lnTo>
                  <a:lnTo>
                    <a:pt x="74347" y="53955"/>
                  </a:lnTo>
                  <a:lnTo>
                    <a:pt x="81304" y="53283"/>
                  </a:lnTo>
                  <a:lnTo>
                    <a:pt x="86521" y="51716"/>
                  </a:lnTo>
                  <a:lnTo>
                    <a:pt x="90652" y="49701"/>
                  </a:lnTo>
                  <a:lnTo>
                    <a:pt x="93695" y="46119"/>
                  </a:lnTo>
                  <a:lnTo>
                    <a:pt x="95652" y="41865"/>
                  </a:lnTo>
                  <a:lnTo>
                    <a:pt x="96304" y="36044"/>
                  </a:lnTo>
                  <a:lnTo>
                    <a:pt x="95652" y="30223"/>
                  </a:lnTo>
                  <a:lnTo>
                    <a:pt x="93695" y="25522"/>
                  </a:lnTo>
                  <a:lnTo>
                    <a:pt x="90652" y="22388"/>
                  </a:lnTo>
                  <a:lnTo>
                    <a:pt x="86521" y="19925"/>
                  </a:lnTo>
                  <a:lnTo>
                    <a:pt x="81304" y="18805"/>
                  </a:lnTo>
                  <a:lnTo>
                    <a:pt x="74347" y="17910"/>
                  </a:lnTo>
                  <a:lnTo>
                    <a:pt x="66739" y="17686"/>
                  </a:lnTo>
                  <a:lnTo>
                    <a:pt x="21304" y="17686"/>
                  </a:lnTo>
                  <a:close/>
                  <a:moveTo>
                    <a:pt x="0" y="0"/>
                  </a:moveTo>
                  <a:lnTo>
                    <a:pt x="70217" y="0"/>
                  </a:lnTo>
                  <a:lnTo>
                    <a:pt x="81956" y="447"/>
                  </a:lnTo>
                  <a:lnTo>
                    <a:pt x="91739" y="2014"/>
                  </a:lnTo>
                  <a:lnTo>
                    <a:pt x="100217" y="4253"/>
                  </a:lnTo>
                  <a:lnTo>
                    <a:pt x="106521" y="8283"/>
                  </a:lnTo>
                  <a:lnTo>
                    <a:pt x="111521" y="12985"/>
                  </a:lnTo>
                  <a:lnTo>
                    <a:pt x="115000" y="19253"/>
                  </a:lnTo>
                  <a:lnTo>
                    <a:pt x="116956" y="26641"/>
                  </a:lnTo>
                  <a:lnTo>
                    <a:pt x="117608" y="35149"/>
                  </a:lnTo>
                  <a:lnTo>
                    <a:pt x="116956" y="43432"/>
                  </a:lnTo>
                  <a:lnTo>
                    <a:pt x="115000" y="50373"/>
                  </a:lnTo>
                  <a:lnTo>
                    <a:pt x="111521" y="56417"/>
                  </a:lnTo>
                  <a:lnTo>
                    <a:pt x="107391" y="60895"/>
                  </a:lnTo>
                  <a:lnTo>
                    <a:pt x="102826" y="64925"/>
                  </a:lnTo>
                  <a:lnTo>
                    <a:pt x="97173" y="67611"/>
                  </a:lnTo>
                  <a:lnTo>
                    <a:pt x="91521" y="69626"/>
                  </a:lnTo>
                  <a:lnTo>
                    <a:pt x="85434" y="70298"/>
                  </a:lnTo>
                  <a:lnTo>
                    <a:pt x="83478" y="70298"/>
                  </a:lnTo>
                  <a:lnTo>
                    <a:pt x="120000" y="120000"/>
                  </a:lnTo>
                  <a:lnTo>
                    <a:pt x="93695" y="120000"/>
                  </a:lnTo>
                  <a:lnTo>
                    <a:pt x="59565" y="72313"/>
                  </a:lnTo>
                  <a:lnTo>
                    <a:pt x="59565" y="71865"/>
                  </a:lnTo>
                  <a:lnTo>
                    <a:pt x="21304" y="71865"/>
                  </a:lnTo>
                  <a:lnTo>
                    <a:pt x="21304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7450153" y="705011"/>
              <a:ext cx="131714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8196" y="0"/>
                  </a:lnTo>
                  <a:lnTo>
                    <a:pt x="111885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885" y="17686"/>
                  </a:lnTo>
                  <a:lnTo>
                    <a:pt x="108196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7049" y="48805"/>
                  </a:lnTo>
                  <a:lnTo>
                    <a:pt x="90983" y="49701"/>
                  </a:lnTo>
                  <a:lnTo>
                    <a:pt x="94426" y="51716"/>
                  </a:lnTo>
                  <a:lnTo>
                    <a:pt x="96393" y="54402"/>
                  </a:lnTo>
                  <a:lnTo>
                    <a:pt x="97377" y="57985"/>
                  </a:lnTo>
                  <a:lnTo>
                    <a:pt x="96393" y="61791"/>
                  </a:lnTo>
                  <a:lnTo>
                    <a:pt x="94426" y="64477"/>
                  </a:lnTo>
                  <a:lnTo>
                    <a:pt x="90983" y="66492"/>
                  </a:lnTo>
                  <a:lnTo>
                    <a:pt x="87049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10163" y="101641"/>
                  </a:lnTo>
                  <a:lnTo>
                    <a:pt x="114098" y="102313"/>
                  </a:lnTo>
                  <a:lnTo>
                    <a:pt x="117540" y="104328"/>
                  </a:lnTo>
                  <a:lnTo>
                    <a:pt x="119754" y="107014"/>
                  </a:lnTo>
                  <a:lnTo>
                    <a:pt x="120000" y="110597"/>
                  </a:lnTo>
                  <a:lnTo>
                    <a:pt x="119754" y="114626"/>
                  </a:lnTo>
                  <a:lnTo>
                    <a:pt x="117540" y="117313"/>
                  </a:lnTo>
                  <a:lnTo>
                    <a:pt x="114098" y="119328"/>
                  </a:lnTo>
                  <a:lnTo>
                    <a:pt x="110163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7613446" y="705011"/>
              <a:ext cx="154116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87" y="0"/>
                  </a:moveTo>
                  <a:lnTo>
                    <a:pt x="13660" y="895"/>
                  </a:lnTo>
                  <a:lnTo>
                    <a:pt x="16602" y="2686"/>
                  </a:lnTo>
                  <a:lnTo>
                    <a:pt x="18704" y="5820"/>
                  </a:lnTo>
                  <a:lnTo>
                    <a:pt x="58844" y="96492"/>
                  </a:lnTo>
                  <a:lnTo>
                    <a:pt x="59894" y="98507"/>
                  </a:lnTo>
                  <a:lnTo>
                    <a:pt x="101716" y="5820"/>
                  </a:lnTo>
                  <a:lnTo>
                    <a:pt x="103817" y="2686"/>
                  </a:lnTo>
                  <a:lnTo>
                    <a:pt x="106760" y="447"/>
                  </a:lnTo>
                  <a:lnTo>
                    <a:pt x="110542" y="0"/>
                  </a:lnTo>
                  <a:lnTo>
                    <a:pt x="113695" y="447"/>
                  </a:lnTo>
                  <a:lnTo>
                    <a:pt x="116427" y="2014"/>
                  </a:lnTo>
                  <a:lnTo>
                    <a:pt x="118528" y="4701"/>
                  </a:lnTo>
                  <a:lnTo>
                    <a:pt x="120000" y="7835"/>
                  </a:lnTo>
                  <a:lnTo>
                    <a:pt x="120000" y="11417"/>
                  </a:lnTo>
                  <a:lnTo>
                    <a:pt x="119369" y="15000"/>
                  </a:lnTo>
                  <a:lnTo>
                    <a:pt x="70823" y="120000"/>
                  </a:lnTo>
                  <a:lnTo>
                    <a:pt x="48966" y="120000"/>
                  </a:lnTo>
                  <a:lnTo>
                    <a:pt x="1260" y="15000"/>
                  </a:lnTo>
                  <a:lnTo>
                    <a:pt x="0" y="11417"/>
                  </a:lnTo>
                  <a:lnTo>
                    <a:pt x="420" y="7835"/>
                  </a:lnTo>
                  <a:lnTo>
                    <a:pt x="1471" y="4701"/>
                  </a:lnTo>
                  <a:lnTo>
                    <a:pt x="3782" y="2014"/>
                  </a:lnTo>
                  <a:lnTo>
                    <a:pt x="6725" y="447"/>
                  </a:lnTo>
                  <a:lnTo>
                    <a:pt x="100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7767562" y="705011"/>
              <a:ext cx="173010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93" y="15671"/>
                  </a:moveTo>
                  <a:lnTo>
                    <a:pt x="37628" y="73432"/>
                  </a:lnTo>
                  <a:lnTo>
                    <a:pt x="82932" y="73432"/>
                  </a:lnTo>
                  <a:lnTo>
                    <a:pt x="60093" y="15671"/>
                  </a:lnTo>
                  <a:close/>
                  <a:moveTo>
                    <a:pt x="49422" y="0"/>
                  </a:moveTo>
                  <a:lnTo>
                    <a:pt x="71326" y="0"/>
                  </a:lnTo>
                  <a:lnTo>
                    <a:pt x="120000" y="120000"/>
                  </a:lnTo>
                  <a:lnTo>
                    <a:pt x="100717" y="120000"/>
                  </a:lnTo>
                  <a:lnTo>
                    <a:pt x="90234" y="92686"/>
                  </a:lnTo>
                  <a:lnTo>
                    <a:pt x="89859" y="91791"/>
                  </a:lnTo>
                  <a:lnTo>
                    <a:pt x="30140" y="91791"/>
                  </a:lnTo>
                  <a:lnTo>
                    <a:pt x="19282" y="120000"/>
                  </a:lnTo>
                  <a:lnTo>
                    <a:pt x="0" y="120000"/>
                  </a:lnTo>
                  <a:lnTo>
                    <a:pt x="494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7934364" y="705011"/>
              <a:ext cx="157895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615" y="0"/>
                  </a:moveTo>
                  <a:lnTo>
                    <a:pt x="111794" y="0"/>
                  </a:lnTo>
                  <a:lnTo>
                    <a:pt x="114871" y="447"/>
                  </a:lnTo>
                  <a:lnTo>
                    <a:pt x="117743" y="2686"/>
                  </a:lnTo>
                  <a:lnTo>
                    <a:pt x="119589" y="5597"/>
                  </a:lnTo>
                  <a:lnTo>
                    <a:pt x="120000" y="8955"/>
                  </a:lnTo>
                  <a:lnTo>
                    <a:pt x="119589" y="12537"/>
                  </a:lnTo>
                  <a:lnTo>
                    <a:pt x="117743" y="15671"/>
                  </a:lnTo>
                  <a:lnTo>
                    <a:pt x="114871" y="17686"/>
                  </a:lnTo>
                  <a:lnTo>
                    <a:pt x="111794" y="18358"/>
                  </a:lnTo>
                  <a:lnTo>
                    <a:pt x="70153" y="18358"/>
                  </a:lnTo>
                  <a:lnTo>
                    <a:pt x="70153" y="120000"/>
                  </a:lnTo>
                  <a:lnTo>
                    <a:pt x="50051" y="120000"/>
                  </a:lnTo>
                  <a:lnTo>
                    <a:pt x="50051" y="18358"/>
                  </a:lnTo>
                  <a:lnTo>
                    <a:pt x="8615" y="18358"/>
                  </a:lnTo>
                  <a:lnTo>
                    <a:pt x="5333" y="17686"/>
                  </a:lnTo>
                  <a:lnTo>
                    <a:pt x="2461" y="15671"/>
                  </a:lnTo>
                  <a:lnTo>
                    <a:pt x="820" y="12537"/>
                  </a:lnTo>
                  <a:lnTo>
                    <a:pt x="0" y="8955"/>
                  </a:lnTo>
                  <a:lnTo>
                    <a:pt x="820" y="5597"/>
                  </a:lnTo>
                  <a:lnTo>
                    <a:pt x="2461" y="2686"/>
                  </a:lnTo>
                  <a:lnTo>
                    <a:pt x="5333" y="447"/>
                  </a:lnTo>
                  <a:lnTo>
                    <a:pt x="8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8122758" y="705011"/>
              <a:ext cx="154116" cy="14844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97" y="0"/>
                  </a:moveTo>
                  <a:lnTo>
                    <a:pt x="14290" y="872"/>
                  </a:lnTo>
                  <a:lnTo>
                    <a:pt x="17653" y="3054"/>
                  </a:lnTo>
                  <a:lnTo>
                    <a:pt x="19754" y="6545"/>
                  </a:lnTo>
                  <a:lnTo>
                    <a:pt x="20595" y="10690"/>
                  </a:lnTo>
                  <a:lnTo>
                    <a:pt x="20595" y="65236"/>
                  </a:lnTo>
                  <a:lnTo>
                    <a:pt x="20595" y="69818"/>
                  </a:lnTo>
                  <a:lnTo>
                    <a:pt x="21225" y="74618"/>
                  </a:lnTo>
                  <a:lnTo>
                    <a:pt x="22066" y="79200"/>
                  </a:lnTo>
                  <a:lnTo>
                    <a:pt x="23537" y="83781"/>
                  </a:lnTo>
                  <a:lnTo>
                    <a:pt x="25639" y="87927"/>
                  </a:lnTo>
                  <a:lnTo>
                    <a:pt x="28581" y="91854"/>
                  </a:lnTo>
                  <a:lnTo>
                    <a:pt x="32784" y="95345"/>
                  </a:lnTo>
                  <a:lnTo>
                    <a:pt x="37828" y="97963"/>
                  </a:lnTo>
                  <a:lnTo>
                    <a:pt x="43712" y="100145"/>
                  </a:lnTo>
                  <a:lnTo>
                    <a:pt x="51488" y="101236"/>
                  </a:lnTo>
                  <a:lnTo>
                    <a:pt x="60105" y="101672"/>
                  </a:lnTo>
                  <a:lnTo>
                    <a:pt x="68931" y="101236"/>
                  </a:lnTo>
                  <a:lnTo>
                    <a:pt x="76287" y="100145"/>
                  </a:lnTo>
                  <a:lnTo>
                    <a:pt x="82171" y="97963"/>
                  </a:lnTo>
                  <a:lnTo>
                    <a:pt x="87425" y="95345"/>
                  </a:lnTo>
                  <a:lnTo>
                    <a:pt x="91418" y="91854"/>
                  </a:lnTo>
                  <a:lnTo>
                    <a:pt x="94360" y="87927"/>
                  </a:lnTo>
                  <a:lnTo>
                    <a:pt x="96462" y="83781"/>
                  </a:lnTo>
                  <a:lnTo>
                    <a:pt x="97933" y="79200"/>
                  </a:lnTo>
                  <a:lnTo>
                    <a:pt x="98774" y="74618"/>
                  </a:lnTo>
                  <a:lnTo>
                    <a:pt x="99404" y="69818"/>
                  </a:lnTo>
                  <a:lnTo>
                    <a:pt x="99404" y="65236"/>
                  </a:lnTo>
                  <a:lnTo>
                    <a:pt x="99404" y="10690"/>
                  </a:lnTo>
                  <a:lnTo>
                    <a:pt x="100245" y="6545"/>
                  </a:lnTo>
                  <a:lnTo>
                    <a:pt x="102346" y="3054"/>
                  </a:lnTo>
                  <a:lnTo>
                    <a:pt x="105709" y="872"/>
                  </a:lnTo>
                  <a:lnTo>
                    <a:pt x="109702" y="0"/>
                  </a:lnTo>
                  <a:lnTo>
                    <a:pt x="113695" y="872"/>
                  </a:lnTo>
                  <a:lnTo>
                    <a:pt x="117057" y="3054"/>
                  </a:lnTo>
                  <a:lnTo>
                    <a:pt x="119159" y="6545"/>
                  </a:lnTo>
                  <a:lnTo>
                    <a:pt x="120000" y="10690"/>
                  </a:lnTo>
                  <a:lnTo>
                    <a:pt x="120000" y="66763"/>
                  </a:lnTo>
                  <a:lnTo>
                    <a:pt x="119159" y="78109"/>
                  </a:lnTo>
                  <a:lnTo>
                    <a:pt x="117057" y="87709"/>
                  </a:lnTo>
                  <a:lnTo>
                    <a:pt x="113485" y="96436"/>
                  </a:lnTo>
                  <a:lnTo>
                    <a:pt x="107810" y="103636"/>
                  </a:lnTo>
                  <a:lnTo>
                    <a:pt x="101295" y="109309"/>
                  </a:lnTo>
                  <a:lnTo>
                    <a:pt x="93309" y="113890"/>
                  </a:lnTo>
                  <a:lnTo>
                    <a:pt x="83642" y="117381"/>
                  </a:lnTo>
                  <a:lnTo>
                    <a:pt x="72714" y="119345"/>
                  </a:lnTo>
                  <a:lnTo>
                    <a:pt x="60105" y="120000"/>
                  </a:lnTo>
                  <a:lnTo>
                    <a:pt x="47285" y="119345"/>
                  </a:lnTo>
                  <a:lnTo>
                    <a:pt x="36357" y="117381"/>
                  </a:lnTo>
                  <a:lnTo>
                    <a:pt x="26900" y="113890"/>
                  </a:lnTo>
                  <a:lnTo>
                    <a:pt x="18704" y="109309"/>
                  </a:lnTo>
                  <a:lnTo>
                    <a:pt x="12189" y="103636"/>
                  </a:lnTo>
                  <a:lnTo>
                    <a:pt x="6725" y="96436"/>
                  </a:lnTo>
                  <a:lnTo>
                    <a:pt x="2942" y="87709"/>
                  </a:lnTo>
                  <a:lnTo>
                    <a:pt x="840" y="78109"/>
                  </a:lnTo>
                  <a:lnTo>
                    <a:pt x="0" y="66763"/>
                  </a:lnTo>
                  <a:lnTo>
                    <a:pt x="0" y="10690"/>
                  </a:lnTo>
                  <a:lnTo>
                    <a:pt x="840" y="6545"/>
                  </a:lnTo>
                  <a:lnTo>
                    <a:pt x="2942" y="3054"/>
                  </a:lnTo>
                  <a:lnTo>
                    <a:pt x="6304" y="872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8321678" y="705011"/>
              <a:ext cx="148448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0945" y="17686"/>
                  </a:moveTo>
                  <a:lnTo>
                    <a:pt x="20945" y="53955"/>
                  </a:lnTo>
                  <a:lnTo>
                    <a:pt x="66981" y="53955"/>
                  </a:lnTo>
                  <a:lnTo>
                    <a:pt x="74618" y="53955"/>
                  </a:lnTo>
                  <a:lnTo>
                    <a:pt x="81163" y="53283"/>
                  </a:lnTo>
                  <a:lnTo>
                    <a:pt x="86836" y="51716"/>
                  </a:lnTo>
                  <a:lnTo>
                    <a:pt x="90981" y="49701"/>
                  </a:lnTo>
                  <a:lnTo>
                    <a:pt x="94036" y="46119"/>
                  </a:lnTo>
                  <a:lnTo>
                    <a:pt x="96000" y="41865"/>
                  </a:lnTo>
                  <a:lnTo>
                    <a:pt x="96654" y="36044"/>
                  </a:lnTo>
                  <a:lnTo>
                    <a:pt x="96000" y="30223"/>
                  </a:lnTo>
                  <a:lnTo>
                    <a:pt x="94036" y="25522"/>
                  </a:lnTo>
                  <a:lnTo>
                    <a:pt x="90981" y="22388"/>
                  </a:lnTo>
                  <a:lnTo>
                    <a:pt x="86836" y="19925"/>
                  </a:lnTo>
                  <a:lnTo>
                    <a:pt x="81163" y="18805"/>
                  </a:lnTo>
                  <a:lnTo>
                    <a:pt x="74618" y="17910"/>
                  </a:lnTo>
                  <a:lnTo>
                    <a:pt x="66981" y="17686"/>
                  </a:lnTo>
                  <a:lnTo>
                    <a:pt x="20945" y="17686"/>
                  </a:lnTo>
                  <a:close/>
                  <a:moveTo>
                    <a:pt x="0" y="0"/>
                  </a:moveTo>
                  <a:lnTo>
                    <a:pt x="70472" y="0"/>
                  </a:lnTo>
                  <a:lnTo>
                    <a:pt x="82254" y="447"/>
                  </a:lnTo>
                  <a:lnTo>
                    <a:pt x="92072" y="2014"/>
                  </a:lnTo>
                  <a:lnTo>
                    <a:pt x="100145" y="4253"/>
                  </a:lnTo>
                  <a:lnTo>
                    <a:pt x="106690" y="8283"/>
                  </a:lnTo>
                  <a:lnTo>
                    <a:pt x="111490" y="12985"/>
                  </a:lnTo>
                  <a:lnTo>
                    <a:pt x="114981" y="19253"/>
                  </a:lnTo>
                  <a:lnTo>
                    <a:pt x="117163" y="26641"/>
                  </a:lnTo>
                  <a:lnTo>
                    <a:pt x="117600" y="35149"/>
                  </a:lnTo>
                  <a:lnTo>
                    <a:pt x="117163" y="43432"/>
                  </a:lnTo>
                  <a:lnTo>
                    <a:pt x="114981" y="50373"/>
                  </a:lnTo>
                  <a:lnTo>
                    <a:pt x="111927" y="56417"/>
                  </a:lnTo>
                  <a:lnTo>
                    <a:pt x="107781" y="60895"/>
                  </a:lnTo>
                  <a:lnTo>
                    <a:pt x="102763" y="64925"/>
                  </a:lnTo>
                  <a:lnTo>
                    <a:pt x="97527" y="67611"/>
                  </a:lnTo>
                  <a:lnTo>
                    <a:pt x="91418" y="69626"/>
                  </a:lnTo>
                  <a:lnTo>
                    <a:pt x="85745" y="70298"/>
                  </a:lnTo>
                  <a:lnTo>
                    <a:pt x="83781" y="70298"/>
                  </a:lnTo>
                  <a:lnTo>
                    <a:pt x="120000" y="120000"/>
                  </a:lnTo>
                  <a:lnTo>
                    <a:pt x="94036" y="120000"/>
                  </a:lnTo>
                  <a:lnTo>
                    <a:pt x="59781" y="72313"/>
                  </a:lnTo>
                  <a:lnTo>
                    <a:pt x="59345" y="71865"/>
                  </a:lnTo>
                  <a:lnTo>
                    <a:pt x="20945" y="71865"/>
                  </a:lnTo>
                  <a:lnTo>
                    <a:pt x="20945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8507374" y="705011"/>
              <a:ext cx="131714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7704" y="0"/>
                  </a:lnTo>
                  <a:lnTo>
                    <a:pt x="111393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393" y="17686"/>
                  </a:lnTo>
                  <a:lnTo>
                    <a:pt x="107704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1885" y="48805"/>
                  </a:lnTo>
                  <a:lnTo>
                    <a:pt x="85819" y="49701"/>
                  </a:lnTo>
                  <a:lnTo>
                    <a:pt x="88770" y="51716"/>
                  </a:lnTo>
                  <a:lnTo>
                    <a:pt x="90983" y="54402"/>
                  </a:lnTo>
                  <a:lnTo>
                    <a:pt x="91721" y="57985"/>
                  </a:lnTo>
                  <a:lnTo>
                    <a:pt x="90983" y="61791"/>
                  </a:lnTo>
                  <a:lnTo>
                    <a:pt x="88770" y="64477"/>
                  </a:lnTo>
                  <a:lnTo>
                    <a:pt x="85819" y="66492"/>
                  </a:lnTo>
                  <a:lnTo>
                    <a:pt x="81885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09672" y="101641"/>
                  </a:lnTo>
                  <a:lnTo>
                    <a:pt x="114098" y="102313"/>
                  </a:lnTo>
                  <a:lnTo>
                    <a:pt x="117049" y="104328"/>
                  </a:lnTo>
                  <a:lnTo>
                    <a:pt x="119262" y="107014"/>
                  </a:lnTo>
                  <a:lnTo>
                    <a:pt x="120000" y="110597"/>
                  </a:lnTo>
                  <a:lnTo>
                    <a:pt x="119262" y="114626"/>
                  </a:lnTo>
                  <a:lnTo>
                    <a:pt x="117049" y="117313"/>
                  </a:lnTo>
                  <a:lnTo>
                    <a:pt x="114098" y="119328"/>
                  </a:lnTo>
                  <a:lnTo>
                    <a:pt x="109672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7785916" y="618911"/>
              <a:ext cx="25911" cy="2483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750" y="0"/>
                  </a:moveTo>
                  <a:lnTo>
                    <a:pt x="66250" y="0"/>
                  </a:lnTo>
                  <a:lnTo>
                    <a:pt x="87500" y="6521"/>
                  </a:lnTo>
                  <a:lnTo>
                    <a:pt x="105000" y="19565"/>
                  </a:lnTo>
                  <a:lnTo>
                    <a:pt x="116250" y="40434"/>
                  </a:lnTo>
                  <a:lnTo>
                    <a:pt x="120000" y="63913"/>
                  </a:lnTo>
                  <a:lnTo>
                    <a:pt x="113750" y="86086"/>
                  </a:lnTo>
                  <a:lnTo>
                    <a:pt x="101250" y="104347"/>
                  </a:lnTo>
                  <a:lnTo>
                    <a:pt x="81250" y="118695"/>
                  </a:lnTo>
                  <a:lnTo>
                    <a:pt x="58750" y="120000"/>
                  </a:lnTo>
                  <a:lnTo>
                    <a:pt x="55000" y="120000"/>
                  </a:lnTo>
                  <a:lnTo>
                    <a:pt x="32500" y="113478"/>
                  </a:lnTo>
                  <a:lnTo>
                    <a:pt x="15000" y="100434"/>
                  </a:lnTo>
                  <a:lnTo>
                    <a:pt x="5000" y="79565"/>
                  </a:lnTo>
                  <a:lnTo>
                    <a:pt x="0" y="56086"/>
                  </a:lnTo>
                  <a:lnTo>
                    <a:pt x="6250" y="33913"/>
                  </a:lnTo>
                  <a:lnTo>
                    <a:pt x="20000" y="15652"/>
                  </a:lnTo>
                  <a:lnTo>
                    <a:pt x="40000" y="2608"/>
                  </a:lnTo>
                  <a:lnTo>
                    <a:pt x="6375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7868507" y="539289"/>
              <a:ext cx="37247" cy="4480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782" y="0"/>
                  </a:moveTo>
                  <a:lnTo>
                    <a:pt x="49565" y="1445"/>
                  </a:lnTo>
                  <a:lnTo>
                    <a:pt x="63478" y="6506"/>
                  </a:lnTo>
                  <a:lnTo>
                    <a:pt x="73913" y="15903"/>
                  </a:lnTo>
                  <a:lnTo>
                    <a:pt x="114782" y="69397"/>
                  </a:lnTo>
                  <a:lnTo>
                    <a:pt x="120000" y="81686"/>
                  </a:lnTo>
                  <a:lnTo>
                    <a:pt x="120000" y="94698"/>
                  </a:lnTo>
                  <a:lnTo>
                    <a:pt x="112173" y="105542"/>
                  </a:lnTo>
                  <a:lnTo>
                    <a:pt x="100000" y="114939"/>
                  </a:lnTo>
                  <a:lnTo>
                    <a:pt x="86086" y="119999"/>
                  </a:lnTo>
                  <a:lnTo>
                    <a:pt x="69565" y="118554"/>
                  </a:lnTo>
                  <a:lnTo>
                    <a:pt x="55652" y="113493"/>
                  </a:lnTo>
                  <a:lnTo>
                    <a:pt x="45217" y="103373"/>
                  </a:lnTo>
                  <a:lnTo>
                    <a:pt x="4347" y="50602"/>
                  </a:lnTo>
                  <a:lnTo>
                    <a:pt x="0" y="37590"/>
                  </a:lnTo>
                  <a:lnTo>
                    <a:pt x="0" y="25301"/>
                  </a:lnTo>
                  <a:lnTo>
                    <a:pt x="6956" y="12289"/>
                  </a:lnTo>
                  <a:lnTo>
                    <a:pt x="19130" y="5060"/>
                  </a:lnTo>
                  <a:lnTo>
                    <a:pt x="34782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7965403" y="477481"/>
              <a:ext cx="37787" cy="6936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5428" y="0"/>
                  </a:moveTo>
                  <a:lnTo>
                    <a:pt x="58285" y="3268"/>
                  </a:lnTo>
                  <a:lnTo>
                    <a:pt x="70285" y="8871"/>
                  </a:lnTo>
                  <a:lnTo>
                    <a:pt x="76285" y="16342"/>
                  </a:lnTo>
                  <a:lnTo>
                    <a:pt x="120000" y="92918"/>
                  </a:lnTo>
                  <a:lnTo>
                    <a:pt x="120000" y="101789"/>
                  </a:lnTo>
                  <a:lnTo>
                    <a:pt x="115714" y="109260"/>
                  </a:lnTo>
                  <a:lnTo>
                    <a:pt x="104571" y="115797"/>
                  </a:lnTo>
                  <a:lnTo>
                    <a:pt x="90000" y="119066"/>
                  </a:lnTo>
                  <a:lnTo>
                    <a:pt x="75428" y="120000"/>
                  </a:lnTo>
                  <a:lnTo>
                    <a:pt x="60000" y="116731"/>
                  </a:lnTo>
                  <a:lnTo>
                    <a:pt x="49714" y="111595"/>
                  </a:lnTo>
                  <a:lnTo>
                    <a:pt x="42000" y="103657"/>
                  </a:lnTo>
                  <a:lnTo>
                    <a:pt x="0" y="27081"/>
                  </a:lnTo>
                  <a:lnTo>
                    <a:pt x="0" y="18677"/>
                  </a:lnTo>
                  <a:lnTo>
                    <a:pt x="4285" y="10739"/>
                  </a:lnTo>
                  <a:lnTo>
                    <a:pt x="15428" y="5136"/>
                  </a:lnTo>
                  <a:lnTo>
                    <a:pt x="28285" y="933"/>
                  </a:lnTo>
                  <a:lnTo>
                    <a:pt x="4542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8070936" y="427548"/>
              <a:ext cx="32119" cy="9554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369" y="0"/>
                  </a:moveTo>
                  <a:lnTo>
                    <a:pt x="63529" y="1355"/>
                  </a:lnTo>
                  <a:lnTo>
                    <a:pt x="77647" y="4067"/>
                  </a:lnTo>
                  <a:lnTo>
                    <a:pt x="87731" y="8813"/>
                  </a:lnTo>
                  <a:lnTo>
                    <a:pt x="93781" y="14915"/>
                  </a:lnTo>
                  <a:lnTo>
                    <a:pt x="120000" y="103728"/>
                  </a:lnTo>
                  <a:lnTo>
                    <a:pt x="115966" y="109491"/>
                  </a:lnTo>
                  <a:lnTo>
                    <a:pt x="107899" y="114915"/>
                  </a:lnTo>
                  <a:lnTo>
                    <a:pt x="93781" y="118305"/>
                  </a:lnTo>
                  <a:lnTo>
                    <a:pt x="75630" y="119999"/>
                  </a:lnTo>
                  <a:lnTo>
                    <a:pt x="58487" y="118983"/>
                  </a:lnTo>
                  <a:lnTo>
                    <a:pt x="42352" y="115932"/>
                  </a:lnTo>
                  <a:lnTo>
                    <a:pt x="32268" y="111186"/>
                  </a:lnTo>
                  <a:lnTo>
                    <a:pt x="26218" y="105423"/>
                  </a:lnTo>
                  <a:lnTo>
                    <a:pt x="0" y="16610"/>
                  </a:lnTo>
                  <a:lnTo>
                    <a:pt x="4033" y="10847"/>
                  </a:lnTo>
                  <a:lnTo>
                    <a:pt x="12100" y="5423"/>
                  </a:lnTo>
                  <a:lnTo>
                    <a:pt x="26218" y="1694"/>
                  </a:lnTo>
                  <a:lnTo>
                    <a:pt x="4436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8178358" y="392731"/>
              <a:ext cx="29690" cy="11956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4181" y="0"/>
                  </a:moveTo>
                  <a:lnTo>
                    <a:pt x="93818" y="1354"/>
                  </a:lnTo>
                  <a:lnTo>
                    <a:pt x="109090" y="4334"/>
                  </a:lnTo>
                  <a:lnTo>
                    <a:pt x="116727" y="8397"/>
                  </a:lnTo>
                  <a:lnTo>
                    <a:pt x="120000" y="13814"/>
                  </a:lnTo>
                  <a:lnTo>
                    <a:pt x="101454" y="108623"/>
                  </a:lnTo>
                  <a:lnTo>
                    <a:pt x="94909" y="113498"/>
                  </a:lnTo>
                  <a:lnTo>
                    <a:pt x="81818" y="117291"/>
                  </a:lnTo>
                  <a:lnTo>
                    <a:pt x="66545" y="119729"/>
                  </a:lnTo>
                  <a:lnTo>
                    <a:pt x="45818" y="120000"/>
                  </a:lnTo>
                  <a:lnTo>
                    <a:pt x="27272" y="118645"/>
                  </a:lnTo>
                  <a:lnTo>
                    <a:pt x="12000" y="115395"/>
                  </a:lnTo>
                  <a:lnTo>
                    <a:pt x="2181" y="111602"/>
                  </a:lnTo>
                  <a:lnTo>
                    <a:pt x="0" y="106455"/>
                  </a:lnTo>
                  <a:lnTo>
                    <a:pt x="19636" y="11376"/>
                  </a:lnTo>
                  <a:lnTo>
                    <a:pt x="25090" y="6501"/>
                  </a:lnTo>
                  <a:lnTo>
                    <a:pt x="36000" y="2708"/>
                  </a:lnTo>
                  <a:lnTo>
                    <a:pt x="53454" y="541"/>
                  </a:lnTo>
                  <a:lnTo>
                    <a:pt x="7418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8280113" y="371948"/>
              <a:ext cx="46154" cy="14143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508" y="0"/>
                  </a:moveTo>
                  <a:lnTo>
                    <a:pt x="95438" y="0"/>
                  </a:lnTo>
                  <a:lnTo>
                    <a:pt x="108070" y="2061"/>
                  </a:lnTo>
                  <a:lnTo>
                    <a:pt x="116491" y="4809"/>
                  </a:lnTo>
                  <a:lnTo>
                    <a:pt x="120000" y="8473"/>
                  </a:lnTo>
                  <a:lnTo>
                    <a:pt x="120000" y="12824"/>
                  </a:lnTo>
                  <a:lnTo>
                    <a:pt x="63859" y="111984"/>
                  </a:lnTo>
                  <a:lnTo>
                    <a:pt x="58947" y="115877"/>
                  </a:lnTo>
                  <a:lnTo>
                    <a:pt x="49122" y="118396"/>
                  </a:lnTo>
                  <a:lnTo>
                    <a:pt x="37894" y="120000"/>
                  </a:lnTo>
                  <a:lnTo>
                    <a:pt x="25964" y="120000"/>
                  </a:lnTo>
                  <a:lnTo>
                    <a:pt x="13333" y="118396"/>
                  </a:lnTo>
                  <a:lnTo>
                    <a:pt x="4912" y="115190"/>
                  </a:lnTo>
                  <a:lnTo>
                    <a:pt x="0" y="111526"/>
                  </a:lnTo>
                  <a:lnTo>
                    <a:pt x="1403" y="107175"/>
                  </a:lnTo>
                  <a:lnTo>
                    <a:pt x="57543" y="8015"/>
                  </a:lnTo>
                  <a:lnTo>
                    <a:pt x="62456" y="4351"/>
                  </a:lnTo>
                  <a:lnTo>
                    <a:pt x="70877" y="1603"/>
                  </a:lnTo>
                  <a:lnTo>
                    <a:pt x="8350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79438" y="365740"/>
              <a:ext cx="68826" cy="16167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941" y="0"/>
                  </a:moveTo>
                  <a:lnTo>
                    <a:pt x="106352" y="801"/>
                  </a:lnTo>
                  <a:lnTo>
                    <a:pt x="113411" y="2604"/>
                  </a:lnTo>
                  <a:lnTo>
                    <a:pt x="118588" y="5409"/>
                  </a:lnTo>
                  <a:lnTo>
                    <a:pt x="120000" y="8814"/>
                  </a:lnTo>
                  <a:lnTo>
                    <a:pt x="119529" y="12420"/>
                  </a:lnTo>
                  <a:lnTo>
                    <a:pt x="42352" y="113989"/>
                  </a:lnTo>
                  <a:lnTo>
                    <a:pt x="38117" y="117195"/>
                  </a:lnTo>
                  <a:lnTo>
                    <a:pt x="30588" y="119398"/>
                  </a:lnTo>
                  <a:lnTo>
                    <a:pt x="23058" y="120000"/>
                  </a:lnTo>
                  <a:lnTo>
                    <a:pt x="14117" y="119599"/>
                  </a:lnTo>
                  <a:lnTo>
                    <a:pt x="6588" y="117595"/>
                  </a:lnTo>
                  <a:lnTo>
                    <a:pt x="1882" y="114791"/>
                  </a:lnTo>
                  <a:lnTo>
                    <a:pt x="0" y="111385"/>
                  </a:lnTo>
                  <a:lnTo>
                    <a:pt x="941" y="107779"/>
                  </a:lnTo>
                  <a:lnTo>
                    <a:pt x="78117" y="6010"/>
                  </a:lnTo>
                  <a:lnTo>
                    <a:pt x="82352" y="3205"/>
                  </a:lnTo>
                  <a:lnTo>
                    <a:pt x="89882" y="1202"/>
                  </a:lnTo>
                  <a:lnTo>
                    <a:pt x="9694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477144" y="377076"/>
              <a:ext cx="95007" cy="1767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5340" y="0"/>
                  </a:moveTo>
                  <a:lnTo>
                    <a:pt x="111136" y="1099"/>
                  </a:lnTo>
                  <a:lnTo>
                    <a:pt x="116590" y="3297"/>
                  </a:lnTo>
                  <a:lnTo>
                    <a:pt x="118977" y="5862"/>
                  </a:lnTo>
                  <a:lnTo>
                    <a:pt x="120000" y="8977"/>
                  </a:lnTo>
                  <a:lnTo>
                    <a:pt x="118295" y="12458"/>
                  </a:lnTo>
                  <a:lnTo>
                    <a:pt x="29659" y="115419"/>
                  </a:lnTo>
                  <a:lnTo>
                    <a:pt x="26250" y="117984"/>
                  </a:lnTo>
                  <a:lnTo>
                    <a:pt x="20795" y="119633"/>
                  </a:lnTo>
                  <a:lnTo>
                    <a:pt x="14659" y="120000"/>
                  </a:lnTo>
                  <a:lnTo>
                    <a:pt x="8863" y="119083"/>
                  </a:lnTo>
                  <a:lnTo>
                    <a:pt x="3409" y="117068"/>
                  </a:lnTo>
                  <a:lnTo>
                    <a:pt x="1022" y="114137"/>
                  </a:lnTo>
                  <a:lnTo>
                    <a:pt x="0" y="111022"/>
                  </a:lnTo>
                  <a:lnTo>
                    <a:pt x="1704" y="107908"/>
                  </a:lnTo>
                  <a:lnTo>
                    <a:pt x="90340" y="4946"/>
                  </a:lnTo>
                  <a:lnTo>
                    <a:pt x="94090" y="2015"/>
                  </a:lnTo>
                  <a:lnTo>
                    <a:pt x="99204" y="732"/>
                  </a:lnTo>
                  <a:lnTo>
                    <a:pt x="10534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8573230" y="405416"/>
              <a:ext cx="122537" cy="1875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220" y="0"/>
                  </a:moveTo>
                  <a:lnTo>
                    <a:pt x="114449" y="1208"/>
                  </a:lnTo>
                  <a:lnTo>
                    <a:pt x="118149" y="3625"/>
                  </a:lnTo>
                  <a:lnTo>
                    <a:pt x="120000" y="6388"/>
                  </a:lnTo>
                  <a:lnTo>
                    <a:pt x="120000" y="9323"/>
                  </a:lnTo>
                  <a:lnTo>
                    <a:pt x="118149" y="12431"/>
                  </a:lnTo>
                  <a:lnTo>
                    <a:pt x="22202" y="116719"/>
                  </a:lnTo>
                  <a:lnTo>
                    <a:pt x="18502" y="118791"/>
                  </a:lnTo>
                  <a:lnTo>
                    <a:pt x="14273" y="120000"/>
                  </a:lnTo>
                  <a:lnTo>
                    <a:pt x="9779" y="120000"/>
                  </a:lnTo>
                  <a:lnTo>
                    <a:pt x="5022" y="118791"/>
                  </a:lnTo>
                  <a:lnTo>
                    <a:pt x="1850" y="116719"/>
                  </a:lnTo>
                  <a:lnTo>
                    <a:pt x="0" y="113956"/>
                  </a:lnTo>
                  <a:lnTo>
                    <a:pt x="0" y="110848"/>
                  </a:lnTo>
                  <a:lnTo>
                    <a:pt x="1850" y="107913"/>
                  </a:lnTo>
                  <a:lnTo>
                    <a:pt x="97797" y="3625"/>
                  </a:lnTo>
                  <a:lnTo>
                    <a:pt x="100969" y="1208"/>
                  </a:lnTo>
                  <a:lnTo>
                    <a:pt x="105726" y="0"/>
                  </a:lnTo>
                  <a:lnTo>
                    <a:pt x="11022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8663109" y="450760"/>
              <a:ext cx="154656" cy="19352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9319" y="0"/>
                  </a:moveTo>
                  <a:lnTo>
                    <a:pt x="113089" y="167"/>
                  </a:lnTo>
                  <a:lnTo>
                    <a:pt x="116649" y="1673"/>
                  </a:lnTo>
                  <a:lnTo>
                    <a:pt x="118952" y="4016"/>
                  </a:lnTo>
                  <a:lnTo>
                    <a:pt x="120000" y="6694"/>
                  </a:lnTo>
                  <a:lnTo>
                    <a:pt x="119581" y="9539"/>
                  </a:lnTo>
                  <a:lnTo>
                    <a:pt x="117696" y="12552"/>
                  </a:lnTo>
                  <a:lnTo>
                    <a:pt x="16963" y="117154"/>
                  </a:lnTo>
                  <a:lnTo>
                    <a:pt x="14031" y="119163"/>
                  </a:lnTo>
                  <a:lnTo>
                    <a:pt x="10680" y="120000"/>
                  </a:lnTo>
                  <a:lnTo>
                    <a:pt x="6701" y="119665"/>
                  </a:lnTo>
                  <a:lnTo>
                    <a:pt x="3350" y="118326"/>
                  </a:lnTo>
                  <a:lnTo>
                    <a:pt x="1047" y="115983"/>
                  </a:lnTo>
                  <a:lnTo>
                    <a:pt x="0" y="112970"/>
                  </a:lnTo>
                  <a:lnTo>
                    <a:pt x="418" y="110125"/>
                  </a:lnTo>
                  <a:lnTo>
                    <a:pt x="2303" y="107447"/>
                  </a:lnTo>
                  <a:lnTo>
                    <a:pt x="102827" y="2510"/>
                  </a:lnTo>
                  <a:lnTo>
                    <a:pt x="105968" y="502"/>
                  </a:lnTo>
                  <a:lnTo>
                    <a:pt x="10931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4"/>
          <p:cNvSpPr txBox="1">
            <a:spLocks noGrp="1"/>
          </p:cNvSpPr>
          <p:nvPr>
            <p:ph type="sldNum" idx="12"/>
          </p:nvPr>
        </p:nvSpPr>
        <p:spPr>
          <a:xfrm>
            <a:off x="8122757" y="6363712"/>
            <a:ext cx="8616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"/>
          <p:cNvSpPr txBox="1">
            <a:spLocks noGrp="1"/>
          </p:cNvSpPr>
          <p:nvPr>
            <p:ph type="title"/>
          </p:nvPr>
        </p:nvSpPr>
        <p:spPr>
          <a:xfrm>
            <a:off x="380010" y="-4950"/>
            <a:ext cx="6222671" cy="122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body" idx="1"/>
          </p:nvPr>
        </p:nvSpPr>
        <p:spPr>
          <a:xfrm>
            <a:off x="380010" y="1481446"/>
            <a:ext cx="838398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3"/>
          <p:cNvSpPr txBox="1">
            <a:spLocks noGrp="1"/>
          </p:cNvSpPr>
          <p:nvPr>
            <p:ph type="sldNum" idx="12"/>
          </p:nvPr>
        </p:nvSpPr>
        <p:spPr>
          <a:xfrm>
            <a:off x="8122757" y="6363712"/>
            <a:ext cx="8616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4"/>
          <p:cNvPicPr preferRelativeResize="0"/>
          <p:nvPr/>
        </p:nvPicPr>
        <p:blipFill rotWithShape="1">
          <a:blip r:embed="rId2">
            <a:alphaModFix/>
          </a:blip>
          <a:srcRect t="33085" b="1379"/>
          <a:stretch/>
        </p:blipFill>
        <p:spPr>
          <a:xfrm rot="10800000" flipH="1">
            <a:off x="0" y="0"/>
            <a:ext cx="9144000" cy="503007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" name="Google Shape;62;p4"/>
          <p:cNvGrpSpPr/>
          <p:nvPr/>
        </p:nvGrpSpPr>
        <p:grpSpPr>
          <a:xfrm>
            <a:off x="496176" y="5451818"/>
            <a:ext cx="3105481" cy="975083"/>
            <a:chOff x="2814452" y="4625522"/>
            <a:chExt cx="5459889" cy="1714337"/>
          </a:xfrm>
        </p:grpSpPr>
        <p:sp>
          <p:nvSpPr>
            <p:cNvPr id="63" name="Google Shape;63;p4"/>
            <p:cNvSpPr/>
            <p:nvPr/>
          </p:nvSpPr>
          <p:spPr>
            <a:xfrm>
              <a:off x="2814452" y="5818063"/>
              <a:ext cx="523694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1304" y="17686"/>
                  </a:moveTo>
                  <a:lnTo>
                    <a:pt x="21304" y="53955"/>
                  </a:lnTo>
                  <a:lnTo>
                    <a:pt x="66739" y="53955"/>
                  </a:lnTo>
                  <a:lnTo>
                    <a:pt x="74347" y="53955"/>
                  </a:lnTo>
                  <a:lnTo>
                    <a:pt x="81304" y="53283"/>
                  </a:lnTo>
                  <a:lnTo>
                    <a:pt x="86521" y="51716"/>
                  </a:lnTo>
                  <a:lnTo>
                    <a:pt x="90652" y="49701"/>
                  </a:lnTo>
                  <a:lnTo>
                    <a:pt x="93695" y="46119"/>
                  </a:lnTo>
                  <a:lnTo>
                    <a:pt x="95652" y="41865"/>
                  </a:lnTo>
                  <a:lnTo>
                    <a:pt x="96304" y="36044"/>
                  </a:lnTo>
                  <a:lnTo>
                    <a:pt x="95652" y="30223"/>
                  </a:lnTo>
                  <a:lnTo>
                    <a:pt x="93695" y="25522"/>
                  </a:lnTo>
                  <a:lnTo>
                    <a:pt x="90652" y="22388"/>
                  </a:lnTo>
                  <a:lnTo>
                    <a:pt x="86521" y="19925"/>
                  </a:lnTo>
                  <a:lnTo>
                    <a:pt x="81304" y="18805"/>
                  </a:lnTo>
                  <a:lnTo>
                    <a:pt x="74347" y="17910"/>
                  </a:lnTo>
                  <a:lnTo>
                    <a:pt x="66739" y="17686"/>
                  </a:lnTo>
                  <a:lnTo>
                    <a:pt x="21304" y="17686"/>
                  </a:lnTo>
                  <a:close/>
                  <a:moveTo>
                    <a:pt x="0" y="0"/>
                  </a:moveTo>
                  <a:lnTo>
                    <a:pt x="70217" y="0"/>
                  </a:lnTo>
                  <a:lnTo>
                    <a:pt x="81956" y="447"/>
                  </a:lnTo>
                  <a:lnTo>
                    <a:pt x="91739" y="2014"/>
                  </a:lnTo>
                  <a:lnTo>
                    <a:pt x="100217" y="4253"/>
                  </a:lnTo>
                  <a:lnTo>
                    <a:pt x="106521" y="8283"/>
                  </a:lnTo>
                  <a:lnTo>
                    <a:pt x="111521" y="12985"/>
                  </a:lnTo>
                  <a:lnTo>
                    <a:pt x="115000" y="19253"/>
                  </a:lnTo>
                  <a:lnTo>
                    <a:pt x="116956" y="26641"/>
                  </a:lnTo>
                  <a:lnTo>
                    <a:pt x="117608" y="35149"/>
                  </a:lnTo>
                  <a:lnTo>
                    <a:pt x="116956" y="43432"/>
                  </a:lnTo>
                  <a:lnTo>
                    <a:pt x="115000" y="50373"/>
                  </a:lnTo>
                  <a:lnTo>
                    <a:pt x="111521" y="56417"/>
                  </a:lnTo>
                  <a:lnTo>
                    <a:pt x="107391" y="60895"/>
                  </a:lnTo>
                  <a:lnTo>
                    <a:pt x="102826" y="64925"/>
                  </a:lnTo>
                  <a:lnTo>
                    <a:pt x="97173" y="67611"/>
                  </a:lnTo>
                  <a:lnTo>
                    <a:pt x="91521" y="69626"/>
                  </a:lnTo>
                  <a:lnTo>
                    <a:pt x="85434" y="70298"/>
                  </a:lnTo>
                  <a:lnTo>
                    <a:pt x="83478" y="70298"/>
                  </a:lnTo>
                  <a:lnTo>
                    <a:pt x="120000" y="120000"/>
                  </a:lnTo>
                  <a:lnTo>
                    <a:pt x="93695" y="120000"/>
                  </a:lnTo>
                  <a:lnTo>
                    <a:pt x="59565" y="72313"/>
                  </a:lnTo>
                  <a:lnTo>
                    <a:pt x="59565" y="71865"/>
                  </a:lnTo>
                  <a:lnTo>
                    <a:pt x="21304" y="71865"/>
                  </a:lnTo>
                  <a:lnTo>
                    <a:pt x="21304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3467172" y="5818063"/>
              <a:ext cx="46297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8196" y="0"/>
                  </a:lnTo>
                  <a:lnTo>
                    <a:pt x="111885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885" y="17686"/>
                  </a:lnTo>
                  <a:lnTo>
                    <a:pt x="108196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7049" y="48805"/>
                  </a:lnTo>
                  <a:lnTo>
                    <a:pt x="90983" y="49701"/>
                  </a:lnTo>
                  <a:lnTo>
                    <a:pt x="94426" y="51716"/>
                  </a:lnTo>
                  <a:lnTo>
                    <a:pt x="96393" y="54402"/>
                  </a:lnTo>
                  <a:lnTo>
                    <a:pt x="97377" y="57985"/>
                  </a:lnTo>
                  <a:lnTo>
                    <a:pt x="96393" y="61791"/>
                  </a:lnTo>
                  <a:lnTo>
                    <a:pt x="94426" y="64477"/>
                  </a:lnTo>
                  <a:lnTo>
                    <a:pt x="90983" y="66492"/>
                  </a:lnTo>
                  <a:lnTo>
                    <a:pt x="87049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10163" y="101641"/>
                  </a:lnTo>
                  <a:lnTo>
                    <a:pt x="114098" y="102313"/>
                  </a:lnTo>
                  <a:lnTo>
                    <a:pt x="117540" y="104328"/>
                  </a:lnTo>
                  <a:lnTo>
                    <a:pt x="119754" y="107014"/>
                  </a:lnTo>
                  <a:lnTo>
                    <a:pt x="120000" y="110597"/>
                  </a:lnTo>
                  <a:lnTo>
                    <a:pt x="119754" y="114626"/>
                  </a:lnTo>
                  <a:lnTo>
                    <a:pt x="117540" y="117313"/>
                  </a:lnTo>
                  <a:lnTo>
                    <a:pt x="114098" y="119328"/>
                  </a:lnTo>
                  <a:lnTo>
                    <a:pt x="110163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4041148" y="5818063"/>
              <a:ext cx="541720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87" y="0"/>
                  </a:moveTo>
                  <a:lnTo>
                    <a:pt x="13660" y="895"/>
                  </a:lnTo>
                  <a:lnTo>
                    <a:pt x="16602" y="2686"/>
                  </a:lnTo>
                  <a:lnTo>
                    <a:pt x="18704" y="5820"/>
                  </a:lnTo>
                  <a:lnTo>
                    <a:pt x="58844" y="96492"/>
                  </a:lnTo>
                  <a:lnTo>
                    <a:pt x="59894" y="98507"/>
                  </a:lnTo>
                  <a:lnTo>
                    <a:pt x="101716" y="5820"/>
                  </a:lnTo>
                  <a:lnTo>
                    <a:pt x="103817" y="2686"/>
                  </a:lnTo>
                  <a:lnTo>
                    <a:pt x="106760" y="447"/>
                  </a:lnTo>
                  <a:lnTo>
                    <a:pt x="110542" y="0"/>
                  </a:lnTo>
                  <a:lnTo>
                    <a:pt x="113695" y="447"/>
                  </a:lnTo>
                  <a:lnTo>
                    <a:pt x="116427" y="2014"/>
                  </a:lnTo>
                  <a:lnTo>
                    <a:pt x="118528" y="4701"/>
                  </a:lnTo>
                  <a:lnTo>
                    <a:pt x="120000" y="7835"/>
                  </a:lnTo>
                  <a:lnTo>
                    <a:pt x="120000" y="11417"/>
                  </a:lnTo>
                  <a:lnTo>
                    <a:pt x="119369" y="15000"/>
                  </a:lnTo>
                  <a:lnTo>
                    <a:pt x="70823" y="120000"/>
                  </a:lnTo>
                  <a:lnTo>
                    <a:pt x="48966" y="120000"/>
                  </a:lnTo>
                  <a:lnTo>
                    <a:pt x="1260" y="15000"/>
                  </a:lnTo>
                  <a:lnTo>
                    <a:pt x="0" y="11417"/>
                  </a:lnTo>
                  <a:lnTo>
                    <a:pt x="420" y="7835"/>
                  </a:lnTo>
                  <a:lnTo>
                    <a:pt x="1471" y="4701"/>
                  </a:lnTo>
                  <a:lnTo>
                    <a:pt x="3782" y="2014"/>
                  </a:lnTo>
                  <a:lnTo>
                    <a:pt x="6725" y="447"/>
                  </a:lnTo>
                  <a:lnTo>
                    <a:pt x="100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4582868" y="5818063"/>
              <a:ext cx="608130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93" y="15671"/>
                  </a:moveTo>
                  <a:lnTo>
                    <a:pt x="37628" y="73432"/>
                  </a:lnTo>
                  <a:lnTo>
                    <a:pt x="82932" y="73432"/>
                  </a:lnTo>
                  <a:lnTo>
                    <a:pt x="60093" y="15671"/>
                  </a:lnTo>
                  <a:close/>
                  <a:moveTo>
                    <a:pt x="49422" y="0"/>
                  </a:moveTo>
                  <a:lnTo>
                    <a:pt x="71326" y="0"/>
                  </a:lnTo>
                  <a:lnTo>
                    <a:pt x="120000" y="120000"/>
                  </a:lnTo>
                  <a:lnTo>
                    <a:pt x="100717" y="120000"/>
                  </a:lnTo>
                  <a:lnTo>
                    <a:pt x="90234" y="92686"/>
                  </a:lnTo>
                  <a:lnTo>
                    <a:pt x="89859" y="91791"/>
                  </a:lnTo>
                  <a:lnTo>
                    <a:pt x="30140" y="91791"/>
                  </a:lnTo>
                  <a:lnTo>
                    <a:pt x="19282" y="120000"/>
                  </a:lnTo>
                  <a:lnTo>
                    <a:pt x="0" y="120000"/>
                  </a:lnTo>
                  <a:lnTo>
                    <a:pt x="494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5169177" y="5818063"/>
              <a:ext cx="555002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615" y="0"/>
                  </a:moveTo>
                  <a:lnTo>
                    <a:pt x="111794" y="0"/>
                  </a:lnTo>
                  <a:lnTo>
                    <a:pt x="114871" y="447"/>
                  </a:lnTo>
                  <a:lnTo>
                    <a:pt x="117743" y="2686"/>
                  </a:lnTo>
                  <a:lnTo>
                    <a:pt x="119589" y="5597"/>
                  </a:lnTo>
                  <a:lnTo>
                    <a:pt x="120000" y="8955"/>
                  </a:lnTo>
                  <a:lnTo>
                    <a:pt x="119589" y="12537"/>
                  </a:lnTo>
                  <a:lnTo>
                    <a:pt x="117743" y="15671"/>
                  </a:lnTo>
                  <a:lnTo>
                    <a:pt x="114871" y="17686"/>
                  </a:lnTo>
                  <a:lnTo>
                    <a:pt x="111794" y="18358"/>
                  </a:lnTo>
                  <a:lnTo>
                    <a:pt x="70153" y="18358"/>
                  </a:lnTo>
                  <a:lnTo>
                    <a:pt x="70153" y="120000"/>
                  </a:lnTo>
                  <a:lnTo>
                    <a:pt x="50051" y="120000"/>
                  </a:lnTo>
                  <a:lnTo>
                    <a:pt x="50051" y="18358"/>
                  </a:lnTo>
                  <a:lnTo>
                    <a:pt x="8615" y="18358"/>
                  </a:lnTo>
                  <a:lnTo>
                    <a:pt x="5333" y="17686"/>
                  </a:lnTo>
                  <a:lnTo>
                    <a:pt x="2461" y="15671"/>
                  </a:lnTo>
                  <a:lnTo>
                    <a:pt x="820" y="12537"/>
                  </a:lnTo>
                  <a:lnTo>
                    <a:pt x="0" y="8955"/>
                  </a:lnTo>
                  <a:lnTo>
                    <a:pt x="820" y="5597"/>
                  </a:lnTo>
                  <a:lnTo>
                    <a:pt x="2461" y="2686"/>
                  </a:lnTo>
                  <a:lnTo>
                    <a:pt x="5333" y="447"/>
                  </a:lnTo>
                  <a:lnTo>
                    <a:pt x="8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5831384" y="5818063"/>
              <a:ext cx="541720" cy="52179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97" y="0"/>
                  </a:moveTo>
                  <a:lnTo>
                    <a:pt x="14290" y="872"/>
                  </a:lnTo>
                  <a:lnTo>
                    <a:pt x="17653" y="3054"/>
                  </a:lnTo>
                  <a:lnTo>
                    <a:pt x="19754" y="6545"/>
                  </a:lnTo>
                  <a:lnTo>
                    <a:pt x="20595" y="10690"/>
                  </a:lnTo>
                  <a:lnTo>
                    <a:pt x="20595" y="65236"/>
                  </a:lnTo>
                  <a:lnTo>
                    <a:pt x="20595" y="69818"/>
                  </a:lnTo>
                  <a:lnTo>
                    <a:pt x="21225" y="74618"/>
                  </a:lnTo>
                  <a:lnTo>
                    <a:pt x="22066" y="79200"/>
                  </a:lnTo>
                  <a:lnTo>
                    <a:pt x="23537" y="83781"/>
                  </a:lnTo>
                  <a:lnTo>
                    <a:pt x="25639" y="87927"/>
                  </a:lnTo>
                  <a:lnTo>
                    <a:pt x="28581" y="91854"/>
                  </a:lnTo>
                  <a:lnTo>
                    <a:pt x="32784" y="95345"/>
                  </a:lnTo>
                  <a:lnTo>
                    <a:pt x="37828" y="97963"/>
                  </a:lnTo>
                  <a:lnTo>
                    <a:pt x="43712" y="100145"/>
                  </a:lnTo>
                  <a:lnTo>
                    <a:pt x="51488" y="101236"/>
                  </a:lnTo>
                  <a:lnTo>
                    <a:pt x="60105" y="101672"/>
                  </a:lnTo>
                  <a:lnTo>
                    <a:pt x="68931" y="101236"/>
                  </a:lnTo>
                  <a:lnTo>
                    <a:pt x="76287" y="100145"/>
                  </a:lnTo>
                  <a:lnTo>
                    <a:pt x="82171" y="97963"/>
                  </a:lnTo>
                  <a:lnTo>
                    <a:pt x="87425" y="95345"/>
                  </a:lnTo>
                  <a:lnTo>
                    <a:pt x="91418" y="91854"/>
                  </a:lnTo>
                  <a:lnTo>
                    <a:pt x="94360" y="87927"/>
                  </a:lnTo>
                  <a:lnTo>
                    <a:pt x="96462" y="83781"/>
                  </a:lnTo>
                  <a:lnTo>
                    <a:pt x="97933" y="79200"/>
                  </a:lnTo>
                  <a:lnTo>
                    <a:pt x="98774" y="74618"/>
                  </a:lnTo>
                  <a:lnTo>
                    <a:pt x="99404" y="69818"/>
                  </a:lnTo>
                  <a:lnTo>
                    <a:pt x="99404" y="65236"/>
                  </a:lnTo>
                  <a:lnTo>
                    <a:pt x="99404" y="10690"/>
                  </a:lnTo>
                  <a:lnTo>
                    <a:pt x="100245" y="6545"/>
                  </a:lnTo>
                  <a:lnTo>
                    <a:pt x="102346" y="3054"/>
                  </a:lnTo>
                  <a:lnTo>
                    <a:pt x="105709" y="872"/>
                  </a:lnTo>
                  <a:lnTo>
                    <a:pt x="109702" y="0"/>
                  </a:lnTo>
                  <a:lnTo>
                    <a:pt x="113695" y="872"/>
                  </a:lnTo>
                  <a:lnTo>
                    <a:pt x="117057" y="3054"/>
                  </a:lnTo>
                  <a:lnTo>
                    <a:pt x="119159" y="6545"/>
                  </a:lnTo>
                  <a:lnTo>
                    <a:pt x="120000" y="10690"/>
                  </a:lnTo>
                  <a:lnTo>
                    <a:pt x="120000" y="66763"/>
                  </a:lnTo>
                  <a:lnTo>
                    <a:pt x="119159" y="78109"/>
                  </a:lnTo>
                  <a:lnTo>
                    <a:pt x="117057" y="87709"/>
                  </a:lnTo>
                  <a:lnTo>
                    <a:pt x="113485" y="96436"/>
                  </a:lnTo>
                  <a:lnTo>
                    <a:pt x="107810" y="103636"/>
                  </a:lnTo>
                  <a:lnTo>
                    <a:pt x="101295" y="109309"/>
                  </a:lnTo>
                  <a:lnTo>
                    <a:pt x="93309" y="113890"/>
                  </a:lnTo>
                  <a:lnTo>
                    <a:pt x="83642" y="117381"/>
                  </a:lnTo>
                  <a:lnTo>
                    <a:pt x="72714" y="119345"/>
                  </a:lnTo>
                  <a:lnTo>
                    <a:pt x="60105" y="120000"/>
                  </a:lnTo>
                  <a:lnTo>
                    <a:pt x="47285" y="119345"/>
                  </a:lnTo>
                  <a:lnTo>
                    <a:pt x="36357" y="117381"/>
                  </a:lnTo>
                  <a:lnTo>
                    <a:pt x="26900" y="113890"/>
                  </a:lnTo>
                  <a:lnTo>
                    <a:pt x="18704" y="109309"/>
                  </a:lnTo>
                  <a:lnTo>
                    <a:pt x="12189" y="103636"/>
                  </a:lnTo>
                  <a:lnTo>
                    <a:pt x="6725" y="96436"/>
                  </a:lnTo>
                  <a:lnTo>
                    <a:pt x="2942" y="87709"/>
                  </a:lnTo>
                  <a:lnTo>
                    <a:pt x="840" y="78109"/>
                  </a:lnTo>
                  <a:lnTo>
                    <a:pt x="0" y="66763"/>
                  </a:lnTo>
                  <a:lnTo>
                    <a:pt x="0" y="10690"/>
                  </a:lnTo>
                  <a:lnTo>
                    <a:pt x="840" y="6545"/>
                  </a:lnTo>
                  <a:lnTo>
                    <a:pt x="2942" y="3054"/>
                  </a:lnTo>
                  <a:lnTo>
                    <a:pt x="6304" y="872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6530592" y="5818063"/>
              <a:ext cx="52179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0945" y="17686"/>
                  </a:moveTo>
                  <a:lnTo>
                    <a:pt x="20945" y="53955"/>
                  </a:lnTo>
                  <a:lnTo>
                    <a:pt x="66981" y="53955"/>
                  </a:lnTo>
                  <a:lnTo>
                    <a:pt x="74618" y="53955"/>
                  </a:lnTo>
                  <a:lnTo>
                    <a:pt x="81163" y="53283"/>
                  </a:lnTo>
                  <a:lnTo>
                    <a:pt x="86836" y="51716"/>
                  </a:lnTo>
                  <a:lnTo>
                    <a:pt x="90981" y="49701"/>
                  </a:lnTo>
                  <a:lnTo>
                    <a:pt x="94036" y="46119"/>
                  </a:lnTo>
                  <a:lnTo>
                    <a:pt x="96000" y="41865"/>
                  </a:lnTo>
                  <a:lnTo>
                    <a:pt x="96654" y="36044"/>
                  </a:lnTo>
                  <a:lnTo>
                    <a:pt x="96000" y="30223"/>
                  </a:lnTo>
                  <a:lnTo>
                    <a:pt x="94036" y="25522"/>
                  </a:lnTo>
                  <a:lnTo>
                    <a:pt x="90981" y="22388"/>
                  </a:lnTo>
                  <a:lnTo>
                    <a:pt x="86836" y="19925"/>
                  </a:lnTo>
                  <a:lnTo>
                    <a:pt x="81163" y="18805"/>
                  </a:lnTo>
                  <a:lnTo>
                    <a:pt x="74618" y="17910"/>
                  </a:lnTo>
                  <a:lnTo>
                    <a:pt x="66981" y="17686"/>
                  </a:lnTo>
                  <a:lnTo>
                    <a:pt x="20945" y="17686"/>
                  </a:lnTo>
                  <a:close/>
                  <a:moveTo>
                    <a:pt x="0" y="0"/>
                  </a:moveTo>
                  <a:lnTo>
                    <a:pt x="70472" y="0"/>
                  </a:lnTo>
                  <a:lnTo>
                    <a:pt x="82254" y="447"/>
                  </a:lnTo>
                  <a:lnTo>
                    <a:pt x="92072" y="2014"/>
                  </a:lnTo>
                  <a:lnTo>
                    <a:pt x="100145" y="4253"/>
                  </a:lnTo>
                  <a:lnTo>
                    <a:pt x="106690" y="8283"/>
                  </a:lnTo>
                  <a:lnTo>
                    <a:pt x="111490" y="12985"/>
                  </a:lnTo>
                  <a:lnTo>
                    <a:pt x="114981" y="19253"/>
                  </a:lnTo>
                  <a:lnTo>
                    <a:pt x="117163" y="26641"/>
                  </a:lnTo>
                  <a:lnTo>
                    <a:pt x="117600" y="35149"/>
                  </a:lnTo>
                  <a:lnTo>
                    <a:pt x="117163" y="43432"/>
                  </a:lnTo>
                  <a:lnTo>
                    <a:pt x="114981" y="50373"/>
                  </a:lnTo>
                  <a:lnTo>
                    <a:pt x="111927" y="56417"/>
                  </a:lnTo>
                  <a:lnTo>
                    <a:pt x="107781" y="60895"/>
                  </a:lnTo>
                  <a:lnTo>
                    <a:pt x="102763" y="64925"/>
                  </a:lnTo>
                  <a:lnTo>
                    <a:pt x="97527" y="67611"/>
                  </a:lnTo>
                  <a:lnTo>
                    <a:pt x="91418" y="69626"/>
                  </a:lnTo>
                  <a:lnTo>
                    <a:pt x="85745" y="70298"/>
                  </a:lnTo>
                  <a:lnTo>
                    <a:pt x="83781" y="70298"/>
                  </a:lnTo>
                  <a:lnTo>
                    <a:pt x="120000" y="120000"/>
                  </a:lnTo>
                  <a:lnTo>
                    <a:pt x="94036" y="120000"/>
                  </a:lnTo>
                  <a:lnTo>
                    <a:pt x="59781" y="72313"/>
                  </a:lnTo>
                  <a:lnTo>
                    <a:pt x="59345" y="71865"/>
                  </a:lnTo>
                  <a:lnTo>
                    <a:pt x="20945" y="71865"/>
                  </a:lnTo>
                  <a:lnTo>
                    <a:pt x="20945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7183312" y="5818063"/>
              <a:ext cx="46297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7704" y="0"/>
                  </a:lnTo>
                  <a:lnTo>
                    <a:pt x="111393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393" y="17686"/>
                  </a:lnTo>
                  <a:lnTo>
                    <a:pt x="107704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1885" y="48805"/>
                  </a:lnTo>
                  <a:lnTo>
                    <a:pt x="85819" y="49701"/>
                  </a:lnTo>
                  <a:lnTo>
                    <a:pt x="88770" y="51716"/>
                  </a:lnTo>
                  <a:lnTo>
                    <a:pt x="90983" y="54402"/>
                  </a:lnTo>
                  <a:lnTo>
                    <a:pt x="91721" y="57985"/>
                  </a:lnTo>
                  <a:lnTo>
                    <a:pt x="90983" y="61791"/>
                  </a:lnTo>
                  <a:lnTo>
                    <a:pt x="88770" y="64477"/>
                  </a:lnTo>
                  <a:lnTo>
                    <a:pt x="85819" y="66492"/>
                  </a:lnTo>
                  <a:lnTo>
                    <a:pt x="81885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09672" y="101641"/>
                  </a:lnTo>
                  <a:lnTo>
                    <a:pt x="114098" y="102313"/>
                  </a:lnTo>
                  <a:lnTo>
                    <a:pt x="117049" y="104328"/>
                  </a:lnTo>
                  <a:lnTo>
                    <a:pt x="119262" y="107014"/>
                  </a:lnTo>
                  <a:lnTo>
                    <a:pt x="120000" y="110597"/>
                  </a:lnTo>
                  <a:lnTo>
                    <a:pt x="119262" y="114626"/>
                  </a:lnTo>
                  <a:lnTo>
                    <a:pt x="117049" y="117313"/>
                  </a:lnTo>
                  <a:lnTo>
                    <a:pt x="114098" y="119328"/>
                  </a:lnTo>
                  <a:lnTo>
                    <a:pt x="109672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4647381" y="5515421"/>
              <a:ext cx="91077" cy="8728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750" y="0"/>
                  </a:moveTo>
                  <a:lnTo>
                    <a:pt x="66250" y="0"/>
                  </a:lnTo>
                  <a:lnTo>
                    <a:pt x="87500" y="6521"/>
                  </a:lnTo>
                  <a:lnTo>
                    <a:pt x="105000" y="19565"/>
                  </a:lnTo>
                  <a:lnTo>
                    <a:pt x="116250" y="40434"/>
                  </a:lnTo>
                  <a:lnTo>
                    <a:pt x="120000" y="63913"/>
                  </a:lnTo>
                  <a:lnTo>
                    <a:pt x="113750" y="86086"/>
                  </a:lnTo>
                  <a:lnTo>
                    <a:pt x="101250" y="104347"/>
                  </a:lnTo>
                  <a:lnTo>
                    <a:pt x="81250" y="118695"/>
                  </a:lnTo>
                  <a:lnTo>
                    <a:pt x="58750" y="120000"/>
                  </a:lnTo>
                  <a:lnTo>
                    <a:pt x="55000" y="120000"/>
                  </a:lnTo>
                  <a:lnTo>
                    <a:pt x="32500" y="113478"/>
                  </a:lnTo>
                  <a:lnTo>
                    <a:pt x="15000" y="100434"/>
                  </a:lnTo>
                  <a:lnTo>
                    <a:pt x="5000" y="79565"/>
                  </a:lnTo>
                  <a:lnTo>
                    <a:pt x="0" y="56086"/>
                  </a:lnTo>
                  <a:lnTo>
                    <a:pt x="6250" y="33913"/>
                  </a:lnTo>
                  <a:lnTo>
                    <a:pt x="20000" y="15652"/>
                  </a:lnTo>
                  <a:lnTo>
                    <a:pt x="40000" y="2608"/>
                  </a:lnTo>
                  <a:lnTo>
                    <a:pt x="6375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4937689" y="5235549"/>
              <a:ext cx="130923" cy="1574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782" y="0"/>
                  </a:moveTo>
                  <a:lnTo>
                    <a:pt x="49565" y="1445"/>
                  </a:lnTo>
                  <a:lnTo>
                    <a:pt x="63478" y="6506"/>
                  </a:lnTo>
                  <a:lnTo>
                    <a:pt x="73913" y="15903"/>
                  </a:lnTo>
                  <a:lnTo>
                    <a:pt x="114782" y="69397"/>
                  </a:lnTo>
                  <a:lnTo>
                    <a:pt x="120000" y="81686"/>
                  </a:lnTo>
                  <a:lnTo>
                    <a:pt x="120000" y="94698"/>
                  </a:lnTo>
                  <a:lnTo>
                    <a:pt x="112173" y="105542"/>
                  </a:lnTo>
                  <a:lnTo>
                    <a:pt x="100000" y="114939"/>
                  </a:lnTo>
                  <a:lnTo>
                    <a:pt x="86086" y="119999"/>
                  </a:lnTo>
                  <a:lnTo>
                    <a:pt x="69565" y="118554"/>
                  </a:lnTo>
                  <a:lnTo>
                    <a:pt x="55652" y="113493"/>
                  </a:lnTo>
                  <a:lnTo>
                    <a:pt x="45217" y="103373"/>
                  </a:lnTo>
                  <a:lnTo>
                    <a:pt x="4347" y="50602"/>
                  </a:lnTo>
                  <a:lnTo>
                    <a:pt x="0" y="37590"/>
                  </a:lnTo>
                  <a:lnTo>
                    <a:pt x="0" y="25301"/>
                  </a:lnTo>
                  <a:lnTo>
                    <a:pt x="6956" y="12289"/>
                  </a:lnTo>
                  <a:lnTo>
                    <a:pt x="19130" y="5060"/>
                  </a:lnTo>
                  <a:lnTo>
                    <a:pt x="34782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5278280" y="5018292"/>
              <a:ext cx="132821" cy="24382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5428" y="0"/>
                  </a:moveTo>
                  <a:lnTo>
                    <a:pt x="58285" y="3268"/>
                  </a:lnTo>
                  <a:lnTo>
                    <a:pt x="70285" y="8871"/>
                  </a:lnTo>
                  <a:lnTo>
                    <a:pt x="76285" y="16342"/>
                  </a:lnTo>
                  <a:lnTo>
                    <a:pt x="120000" y="92918"/>
                  </a:lnTo>
                  <a:lnTo>
                    <a:pt x="120000" y="101789"/>
                  </a:lnTo>
                  <a:lnTo>
                    <a:pt x="115714" y="109260"/>
                  </a:lnTo>
                  <a:lnTo>
                    <a:pt x="104571" y="115797"/>
                  </a:lnTo>
                  <a:lnTo>
                    <a:pt x="90000" y="119066"/>
                  </a:lnTo>
                  <a:lnTo>
                    <a:pt x="75428" y="120000"/>
                  </a:lnTo>
                  <a:lnTo>
                    <a:pt x="60000" y="116731"/>
                  </a:lnTo>
                  <a:lnTo>
                    <a:pt x="49714" y="111595"/>
                  </a:lnTo>
                  <a:lnTo>
                    <a:pt x="42000" y="103657"/>
                  </a:lnTo>
                  <a:lnTo>
                    <a:pt x="0" y="27081"/>
                  </a:lnTo>
                  <a:lnTo>
                    <a:pt x="0" y="18677"/>
                  </a:lnTo>
                  <a:lnTo>
                    <a:pt x="4285" y="10739"/>
                  </a:lnTo>
                  <a:lnTo>
                    <a:pt x="15428" y="5136"/>
                  </a:lnTo>
                  <a:lnTo>
                    <a:pt x="28285" y="933"/>
                  </a:lnTo>
                  <a:lnTo>
                    <a:pt x="4542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5649230" y="4842779"/>
              <a:ext cx="112898" cy="33584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369" y="0"/>
                  </a:moveTo>
                  <a:lnTo>
                    <a:pt x="63529" y="1355"/>
                  </a:lnTo>
                  <a:lnTo>
                    <a:pt x="77647" y="4067"/>
                  </a:lnTo>
                  <a:lnTo>
                    <a:pt x="87731" y="8813"/>
                  </a:lnTo>
                  <a:lnTo>
                    <a:pt x="93781" y="14915"/>
                  </a:lnTo>
                  <a:lnTo>
                    <a:pt x="120000" y="103728"/>
                  </a:lnTo>
                  <a:lnTo>
                    <a:pt x="115966" y="109491"/>
                  </a:lnTo>
                  <a:lnTo>
                    <a:pt x="107899" y="114915"/>
                  </a:lnTo>
                  <a:lnTo>
                    <a:pt x="93781" y="118305"/>
                  </a:lnTo>
                  <a:lnTo>
                    <a:pt x="75630" y="119999"/>
                  </a:lnTo>
                  <a:lnTo>
                    <a:pt x="58487" y="118983"/>
                  </a:lnTo>
                  <a:lnTo>
                    <a:pt x="42352" y="115932"/>
                  </a:lnTo>
                  <a:lnTo>
                    <a:pt x="32268" y="111186"/>
                  </a:lnTo>
                  <a:lnTo>
                    <a:pt x="26218" y="105423"/>
                  </a:lnTo>
                  <a:lnTo>
                    <a:pt x="0" y="16610"/>
                  </a:lnTo>
                  <a:lnTo>
                    <a:pt x="4033" y="10847"/>
                  </a:lnTo>
                  <a:lnTo>
                    <a:pt x="12100" y="5423"/>
                  </a:lnTo>
                  <a:lnTo>
                    <a:pt x="26218" y="1694"/>
                  </a:lnTo>
                  <a:lnTo>
                    <a:pt x="4436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6026821" y="4720394"/>
              <a:ext cx="104359" cy="42028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4181" y="0"/>
                  </a:moveTo>
                  <a:lnTo>
                    <a:pt x="93818" y="1354"/>
                  </a:lnTo>
                  <a:lnTo>
                    <a:pt x="109090" y="4334"/>
                  </a:lnTo>
                  <a:lnTo>
                    <a:pt x="116727" y="8397"/>
                  </a:lnTo>
                  <a:lnTo>
                    <a:pt x="120000" y="13814"/>
                  </a:lnTo>
                  <a:lnTo>
                    <a:pt x="101454" y="108623"/>
                  </a:lnTo>
                  <a:lnTo>
                    <a:pt x="94909" y="113498"/>
                  </a:lnTo>
                  <a:lnTo>
                    <a:pt x="81818" y="117291"/>
                  </a:lnTo>
                  <a:lnTo>
                    <a:pt x="66545" y="119729"/>
                  </a:lnTo>
                  <a:lnTo>
                    <a:pt x="45818" y="120000"/>
                  </a:lnTo>
                  <a:lnTo>
                    <a:pt x="27272" y="118645"/>
                  </a:lnTo>
                  <a:lnTo>
                    <a:pt x="12000" y="115395"/>
                  </a:lnTo>
                  <a:lnTo>
                    <a:pt x="2181" y="111602"/>
                  </a:lnTo>
                  <a:lnTo>
                    <a:pt x="0" y="106455"/>
                  </a:lnTo>
                  <a:lnTo>
                    <a:pt x="19636" y="11376"/>
                  </a:lnTo>
                  <a:lnTo>
                    <a:pt x="25090" y="6501"/>
                  </a:lnTo>
                  <a:lnTo>
                    <a:pt x="36000" y="2708"/>
                  </a:lnTo>
                  <a:lnTo>
                    <a:pt x="53454" y="541"/>
                  </a:lnTo>
                  <a:lnTo>
                    <a:pt x="7418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6384489" y="4647343"/>
              <a:ext cx="162232" cy="49712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508" y="0"/>
                  </a:moveTo>
                  <a:lnTo>
                    <a:pt x="95438" y="0"/>
                  </a:lnTo>
                  <a:lnTo>
                    <a:pt x="108070" y="2061"/>
                  </a:lnTo>
                  <a:lnTo>
                    <a:pt x="116491" y="4809"/>
                  </a:lnTo>
                  <a:lnTo>
                    <a:pt x="120000" y="8473"/>
                  </a:lnTo>
                  <a:lnTo>
                    <a:pt x="120000" y="12824"/>
                  </a:lnTo>
                  <a:lnTo>
                    <a:pt x="63859" y="111984"/>
                  </a:lnTo>
                  <a:lnTo>
                    <a:pt x="58947" y="115877"/>
                  </a:lnTo>
                  <a:lnTo>
                    <a:pt x="49122" y="118396"/>
                  </a:lnTo>
                  <a:lnTo>
                    <a:pt x="37894" y="120000"/>
                  </a:lnTo>
                  <a:lnTo>
                    <a:pt x="25964" y="120000"/>
                  </a:lnTo>
                  <a:lnTo>
                    <a:pt x="13333" y="118396"/>
                  </a:lnTo>
                  <a:lnTo>
                    <a:pt x="4912" y="115190"/>
                  </a:lnTo>
                  <a:lnTo>
                    <a:pt x="0" y="111526"/>
                  </a:lnTo>
                  <a:lnTo>
                    <a:pt x="1403" y="107175"/>
                  </a:lnTo>
                  <a:lnTo>
                    <a:pt x="57543" y="8015"/>
                  </a:lnTo>
                  <a:lnTo>
                    <a:pt x="62456" y="4351"/>
                  </a:lnTo>
                  <a:lnTo>
                    <a:pt x="70877" y="1603"/>
                  </a:lnTo>
                  <a:lnTo>
                    <a:pt x="8350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6733618" y="4625522"/>
              <a:ext cx="241924" cy="56828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941" y="0"/>
                  </a:moveTo>
                  <a:lnTo>
                    <a:pt x="106352" y="801"/>
                  </a:lnTo>
                  <a:lnTo>
                    <a:pt x="113411" y="2604"/>
                  </a:lnTo>
                  <a:lnTo>
                    <a:pt x="118588" y="5409"/>
                  </a:lnTo>
                  <a:lnTo>
                    <a:pt x="120000" y="8814"/>
                  </a:lnTo>
                  <a:lnTo>
                    <a:pt x="119529" y="12420"/>
                  </a:lnTo>
                  <a:lnTo>
                    <a:pt x="42352" y="113989"/>
                  </a:lnTo>
                  <a:lnTo>
                    <a:pt x="38117" y="117195"/>
                  </a:lnTo>
                  <a:lnTo>
                    <a:pt x="30588" y="119398"/>
                  </a:lnTo>
                  <a:lnTo>
                    <a:pt x="23058" y="120000"/>
                  </a:lnTo>
                  <a:lnTo>
                    <a:pt x="14117" y="119599"/>
                  </a:lnTo>
                  <a:lnTo>
                    <a:pt x="6588" y="117595"/>
                  </a:lnTo>
                  <a:lnTo>
                    <a:pt x="1882" y="114791"/>
                  </a:lnTo>
                  <a:lnTo>
                    <a:pt x="0" y="111385"/>
                  </a:lnTo>
                  <a:lnTo>
                    <a:pt x="941" y="107779"/>
                  </a:lnTo>
                  <a:lnTo>
                    <a:pt x="78117" y="6010"/>
                  </a:lnTo>
                  <a:lnTo>
                    <a:pt x="82352" y="3205"/>
                  </a:lnTo>
                  <a:lnTo>
                    <a:pt x="89882" y="1202"/>
                  </a:lnTo>
                  <a:lnTo>
                    <a:pt x="9694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7077055" y="4665368"/>
              <a:ext cx="333950" cy="621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5340" y="0"/>
                  </a:moveTo>
                  <a:lnTo>
                    <a:pt x="111136" y="1099"/>
                  </a:lnTo>
                  <a:lnTo>
                    <a:pt x="116590" y="3297"/>
                  </a:lnTo>
                  <a:lnTo>
                    <a:pt x="118977" y="5862"/>
                  </a:lnTo>
                  <a:lnTo>
                    <a:pt x="120000" y="8977"/>
                  </a:lnTo>
                  <a:lnTo>
                    <a:pt x="118295" y="12458"/>
                  </a:lnTo>
                  <a:lnTo>
                    <a:pt x="29659" y="115419"/>
                  </a:lnTo>
                  <a:lnTo>
                    <a:pt x="26250" y="117984"/>
                  </a:lnTo>
                  <a:lnTo>
                    <a:pt x="20795" y="119633"/>
                  </a:lnTo>
                  <a:lnTo>
                    <a:pt x="14659" y="120000"/>
                  </a:lnTo>
                  <a:lnTo>
                    <a:pt x="8863" y="119083"/>
                  </a:lnTo>
                  <a:lnTo>
                    <a:pt x="3409" y="117068"/>
                  </a:lnTo>
                  <a:lnTo>
                    <a:pt x="1022" y="114137"/>
                  </a:lnTo>
                  <a:lnTo>
                    <a:pt x="0" y="111022"/>
                  </a:lnTo>
                  <a:lnTo>
                    <a:pt x="1704" y="107908"/>
                  </a:lnTo>
                  <a:lnTo>
                    <a:pt x="90340" y="4946"/>
                  </a:lnTo>
                  <a:lnTo>
                    <a:pt x="94090" y="2015"/>
                  </a:lnTo>
                  <a:lnTo>
                    <a:pt x="99204" y="732"/>
                  </a:lnTo>
                  <a:lnTo>
                    <a:pt x="10534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7414800" y="4764984"/>
              <a:ext cx="430719" cy="6593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220" y="0"/>
                  </a:moveTo>
                  <a:lnTo>
                    <a:pt x="114449" y="1208"/>
                  </a:lnTo>
                  <a:lnTo>
                    <a:pt x="118149" y="3625"/>
                  </a:lnTo>
                  <a:lnTo>
                    <a:pt x="120000" y="6388"/>
                  </a:lnTo>
                  <a:lnTo>
                    <a:pt x="120000" y="9323"/>
                  </a:lnTo>
                  <a:lnTo>
                    <a:pt x="118149" y="12431"/>
                  </a:lnTo>
                  <a:lnTo>
                    <a:pt x="22202" y="116719"/>
                  </a:lnTo>
                  <a:lnTo>
                    <a:pt x="18502" y="118791"/>
                  </a:lnTo>
                  <a:lnTo>
                    <a:pt x="14273" y="120000"/>
                  </a:lnTo>
                  <a:lnTo>
                    <a:pt x="9779" y="120000"/>
                  </a:lnTo>
                  <a:lnTo>
                    <a:pt x="5022" y="118791"/>
                  </a:lnTo>
                  <a:lnTo>
                    <a:pt x="1850" y="116719"/>
                  </a:lnTo>
                  <a:lnTo>
                    <a:pt x="0" y="113956"/>
                  </a:lnTo>
                  <a:lnTo>
                    <a:pt x="0" y="110848"/>
                  </a:lnTo>
                  <a:lnTo>
                    <a:pt x="1850" y="107913"/>
                  </a:lnTo>
                  <a:lnTo>
                    <a:pt x="97797" y="3625"/>
                  </a:lnTo>
                  <a:lnTo>
                    <a:pt x="100969" y="1208"/>
                  </a:lnTo>
                  <a:lnTo>
                    <a:pt x="105726" y="0"/>
                  </a:lnTo>
                  <a:lnTo>
                    <a:pt x="11022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7730724" y="4924369"/>
              <a:ext cx="543617" cy="68023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9319" y="0"/>
                  </a:moveTo>
                  <a:lnTo>
                    <a:pt x="113089" y="167"/>
                  </a:lnTo>
                  <a:lnTo>
                    <a:pt x="116649" y="1673"/>
                  </a:lnTo>
                  <a:lnTo>
                    <a:pt x="118952" y="4016"/>
                  </a:lnTo>
                  <a:lnTo>
                    <a:pt x="120000" y="6694"/>
                  </a:lnTo>
                  <a:lnTo>
                    <a:pt x="119581" y="9539"/>
                  </a:lnTo>
                  <a:lnTo>
                    <a:pt x="117696" y="12552"/>
                  </a:lnTo>
                  <a:lnTo>
                    <a:pt x="16963" y="117154"/>
                  </a:lnTo>
                  <a:lnTo>
                    <a:pt x="14031" y="119163"/>
                  </a:lnTo>
                  <a:lnTo>
                    <a:pt x="10680" y="120000"/>
                  </a:lnTo>
                  <a:lnTo>
                    <a:pt x="6701" y="119665"/>
                  </a:lnTo>
                  <a:lnTo>
                    <a:pt x="3350" y="118326"/>
                  </a:lnTo>
                  <a:lnTo>
                    <a:pt x="1047" y="115983"/>
                  </a:lnTo>
                  <a:lnTo>
                    <a:pt x="0" y="112970"/>
                  </a:lnTo>
                  <a:lnTo>
                    <a:pt x="418" y="110125"/>
                  </a:lnTo>
                  <a:lnTo>
                    <a:pt x="2303" y="107447"/>
                  </a:lnTo>
                  <a:lnTo>
                    <a:pt x="102827" y="2510"/>
                  </a:lnTo>
                  <a:lnTo>
                    <a:pt x="105968" y="502"/>
                  </a:lnTo>
                  <a:lnTo>
                    <a:pt x="10931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" name="Google Shape;81;p4"/>
          <p:cNvSpPr txBox="1">
            <a:spLocks noGrp="1"/>
          </p:cNvSpPr>
          <p:nvPr>
            <p:ph type="ctrTitle"/>
          </p:nvPr>
        </p:nvSpPr>
        <p:spPr>
          <a:xfrm>
            <a:off x="496177" y="320634"/>
            <a:ext cx="6807148" cy="2543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4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p4"/>
          <p:cNvSpPr txBox="1">
            <a:spLocks noGrp="1"/>
          </p:cNvSpPr>
          <p:nvPr>
            <p:ph type="subTitle" idx="1"/>
          </p:nvPr>
        </p:nvSpPr>
        <p:spPr>
          <a:xfrm>
            <a:off x="496176" y="2924299"/>
            <a:ext cx="6814614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sec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p5"/>
          <p:cNvPicPr preferRelativeResize="0"/>
          <p:nvPr/>
        </p:nvPicPr>
        <p:blipFill rotWithShape="1">
          <a:blip r:embed="rId2">
            <a:alphaModFix/>
          </a:blip>
          <a:srcRect t="67499" b="6701"/>
          <a:stretch/>
        </p:blipFill>
        <p:spPr>
          <a:xfrm rot="10800000" flipH="1">
            <a:off x="0" y="1740436"/>
            <a:ext cx="9144000" cy="1502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5"/>
          <p:cNvPicPr preferRelativeResize="0"/>
          <p:nvPr/>
        </p:nvPicPr>
        <p:blipFill rotWithShape="1">
          <a:blip r:embed="rId3">
            <a:alphaModFix/>
          </a:blip>
          <a:srcRect t="24620" b="16130"/>
          <a:stretch/>
        </p:blipFill>
        <p:spPr>
          <a:xfrm flipH="1">
            <a:off x="2765" y="3242663"/>
            <a:ext cx="9144000" cy="361533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5"/>
          <p:cNvSpPr/>
          <p:nvPr/>
        </p:nvSpPr>
        <p:spPr>
          <a:xfrm>
            <a:off x="-3" y="0"/>
            <a:ext cx="9143999" cy="174043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" name="Google Shape;88;p5"/>
          <p:cNvGrpSpPr/>
          <p:nvPr/>
        </p:nvGrpSpPr>
        <p:grpSpPr>
          <a:xfrm>
            <a:off x="496176" y="382676"/>
            <a:ext cx="3105481" cy="975083"/>
            <a:chOff x="2814452" y="4625522"/>
            <a:chExt cx="5459889" cy="1714337"/>
          </a:xfrm>
        </p:grpSpPr>
        <p:sp>
          <p:nvSpPr>
            <p:cNvPr id="89" name="Google Shape;89;p5"/>
            <p:cNvSpPr/>
            <p:nvPr/>
          </p:nvSpPr>
          <p:spPr>
            <a:xfrm>
              <a:off x="2814452" y="5818063"/>
              <a:ext cx="523694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1304" y="17686"/>
                  </a:moveTo>
                  <a:lnTo>
                    <a:pt x="21304" y="53955"/>
                  </a:lnTo>
                  <a:lnTo>
                    <a:pt x="66739" y="53955"/>
                  </a:lnTo>
                  <a:lnTo>
                    <a:pt x="74347" y="53955"/>
                  </a:lnTo>
                  <a:lnTo>
                    <a:pt x="81304" y="53283"/>
                  </a:lnTo>
                  <a:lnTo>
                    <a:pt x="86521" y="51716"/>
                  </a:lnTo>
                  <a:lnTo>
                    <a:pt x="90652" y="49701"/>
                  </a:lnTo>
                  <a:lnTo>
                    <a:pt x="93695" y="46119"/>
                  </a:lnTo>
                  <a:lnTo>
                    <a:pt x="95652" y="41865"/>
                  </a:lnTo>
                  <a:lnTo>
                    <a:pt x="96304" y="36044"/>
                  </a:lnTo>
                  <a:lnTo>
                    <a:pt x="95652" y="30223"/>
                  </a:lnTo>
                  <a:lnTo>
                    <a:pt x="93695" y="25522"/>
                  </a:lnTo>
                  <a:lnTo>
                    <a:pt x="90652" y="22388"/>
                  </a:lnTo>
                  <a:lnTo>
                    <a:pt x="86521" y="19925"/>
                  </a:lnTo>
                  <a:lnTo>
                    <a:pt x="81304" y="18805"/>
                  </a:lnTo>
                  <a:lnTo>
                    <a:pt x="74347" y="17910"/>
                  </a:lnTo>
                  <a:lnTo>
                    <a:pt x="66739" y="17686"/>
                  </a:lnTo>
                  <a:lnTo>
                    <a:pt x="21304" y="17686"/>
                  </a:lnTo>
                  <a:close/>
                  <a:moveTo>
                    <a:pt x="0" y="0"/>
                  </a:moveTo>
                  <a:lnTo>
                    <a:pt x="70217" y="0"/>
                  </a:lnTo>
                  <a:lnTo>
                    <a:pt x="81956" y="447"/>
                  </a:lnTo>
                  <a:lnTo>
                    <a:pt x="91739" y="2014"/>
                  </a:lnTo>
                  <a:lnTo>
                    <a:pt x="100217" y="4253"/>
                  </a:lnTo>
                  <a:lnTo>
                    <a:pt x="106521" y="8283"/>
                  </a:lnTo>
                  <a:lnTo>
                    <a:pt x="111521" y="12985"/>
                  </a:lnTo>
                  <a:lnTo>
                    <a:pt x="115000" y="19253"/>
                  </a:lnTo>
                  <a:lnTo>
                    <a:pt x="116956" y="26641"/>
                  </a:lnTo>
                  <a:lnTo>
                    <a:pt x="117608" y="35149"/>
                  </a:lnTo>
                  <a:lnTo>
                    <a:pt x="116956" y="43432"/>
                  </a:lnTo>
                  <a:lnTo>
                    <a:pt x="115000" y="50373"/>
                  </a:lnTo>
                  <a:lnTo>
                    <a:pt x="111521" y="56417"/>
                  </a:lnTo>
                  <a:lnTo>
                    <a:pt x="107391" y="60895"/>
                  </a:lnTo>
                  <a:lnTo>
                    <a:pt x="102826" y="64925"/>
                  </a:lnTo>
                  <a:lnTo>
                    <a:pt x="97173" y="67611"/>
                  </a:lnTo>
                  <a:lnTo>
                    <a:pt x="91521" y="69626"/>
                  </a:lnTo>
                  <a:lnTo>
                    <a:pt x="85434" y="70298"/>
                  </a:lnTo>
                  <a:lnTo>
                    <a:pt x="83478" y="70298"/>
                  </a:lnTo>
                  <a:lnTo>
                    <a:pt x="120000" y="120000"/>
                  </a:lnTo>
                  <a:lnTo>
                    <a:pt x="93695" y="120000"/>
                  </a:lnTo>
                  <a:lnTo>
                    <a:pt x="59565" y="72313"/>
                  </a:lnTo>
                  <a:lnTo>
                    <a:pt x="59565" y="71865"/>
                  </a:lnTo>
                  <a:lnTo>
                    <a:pt x="21304" y="71865"/>
                  </a:lnTo>
                  <a:lnTo>
                    <a:pt x="21304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3467172" y="5818063"/>
              <a:ext cx="46297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8196" y="0"/>
                  </a:lnTo>
                  <a:lnTo>
                    <a:pt x="111885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885" y="17686"/>
                  </a:lnTo>
                  <a:lnTo>
                    <a:pt x="108196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7049" y="48805"/>
                  </a:lnTo>
                  <a:lnTo>
                    <a:pt x="90983" y="49701"/>
                  </a:lnTo>
                  <a:lnTo>
                    <a:pt x="94426" y="51716"/>
                  </a:lnTo>
                  <a:lnTo>
                    <a:pt x="96393" y="54402"/>
                  </a:lnTo>
                  <a:lnTo>
                    <a:pt x="97377" y="57985"/>
                  </a:lnTo>
                  <a:lnTo>
                    <a:pt x="96393" y="61791"/>
                  </a:lnTo>
                  <a:lnTo>
                    <a:pt x="94426" y="64477"/>
                  </a:lnTo>
                  <a:lnTo>
                    <a:pt x="90983" y="66492"/>
                  </a:lnTo>
                  <a:lnTo>
                    <a:pt x="87049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10163" y="101641"/>
                  </a:lnTo>
                  <a:lnTo>
                    <a:pt x="114098" y="102313"/>
                  </a:lnTo>
                  <a:lnTo>
                    <a:pt x="117540" y="104328"/>
                  </a:lnTo>
                  <a:lnTo>
                    <a:pt x="119754" y="107014"/>
                  </a:lnTo>
                  <a:lnTo>
                    <a:pt x="120000" y="110597"/>
                  </a:lnTo>
                  <a:lnTo>
                    <a:pt x="119754" y="114626"/>
                  </a:lnTo>
                  <a:lnTo>
                    <a:pt x="117540" y="117313"/>
                  </a:lnTo>
                  <a:lnTo>
                    <a:pt x="114098" y="119328"/>
                  </a:lnTo>
                  <a:lnTo>
                    <a:pt x="110163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4041148" y="5818063"/>
              <a:ext cx="541720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87" y="0"/>
                  </a:moveTo>
                  <a:lnTo>
                    <a:pt x="13660" y="895"/>
                  </a:lnTo>
                  <a:lnTo>
                    <a:pt x="16602" y="2686"/>
                  </a:lnTo>
                  <a:lnTo>
                    <a:pt x="18704" y="5820"/>
                  </a:lnTo>
                  <a:lnTo>
                    <a:pt x="58844" y="96492"/>
                  </a:lnTo>
                  <a:lnTo>
                    <a:pt x="59894" y="98507"/>
                  </a:lnTo>
                  <a:lnTo>
                    <a:pt x="101716" y="5820"/>
                  </a:lnTo>
                  <a:lnTo>
                    <a:pt x="103817" y="2686"/>
                  </a:lnTo>
                  <a:lnTo>
                    <a:pt x="106760" y="447"/>
                  </a:lnTo>
                  <a:lnTo>
                    <a:pt x="110542" y="0"/>
                  </a:lnTo>
                  <a:lnTo>
                    <a:pt x="113695" y="447"/>
                  </a:lnTo>
                  <a:lnTo>
                    <a:pt x="116427" y="2014"/>
                  </a:lnTo>
                  <a:lnTo>
                    <a:pt x="118528" y="4701"/>
                  </a:lnTo>
                  <a:lnTo>
                    <a:pt x="120000" y="7835"/>
                  </a:lnTo>
                  <a:lnTo>
                    <a:pt x="120000" y="11417"/>
                  </a:lnTo>
                  <a:lnTo>
                    <a:pt x="119369" y="15000"/>
                  </a:lnTo>
                  <a:lnTo>
                    <a:pt x="70823" y="120000"/>
                  </a:lnTo>
                  <a:lnTo>
                    <a:pt x="48966" y="120000"/>
                  </a:lnTo>
                  <a:lnTo>
                    <a:pt x="1260" y="15000"/>
                  </a:lnTo>
                  <a:lnTo>
                    <a:pt x="0" y="11417"/>
                  </a:lnTo>
                  <a:lnTo>
                    <a:pt x="420" y="7835"/>
                  </a:lnTo>
                  <a:lnTo>
                    <a:pt x="1471" y="4701"/>
                  </a:lnTo>
                  <a:lnTo>
                    <a:pt x="3782" y="2014"/>
                  </a:lnTo>
                  <a:lnTo>
                    <a:pt x="6725" y="447"/>
                  </a:lnTo>
                  <a:lnTo>
                    <a:pt x="10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4582868" y="5818063"/>
              <a:ext cx="608130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93" y="15671"/>
                  </a:moveTo>
                  <a:lnTo>
                    <a:pt x="37628" y="73432"/>
                  </a:lnTo>
                  <a:lnTo>
                    <a:pt x="82932" y="73432"/>
                  </a:lnTo>
                  <a:lnTo>
                    <a:pt x="60093" y="15671"/>
                  </a:lnTo>
                  <a:close/>
                  <a:moveTo>
                    <a:pt x="49422" y="0"/>
                  </a:moveTo>
                  <a:lnTo>
                    <a:pt x="71326" y="0"/>
                  </a:lnTo>
                  <a:lnTo>
                    <a:pt x="120000" y="120000"/>
                  </a:lnTo>
                  <a:lnTo>
                    <a:pt x="100717" y="120000"/>
                  </a:lnTo>
                  <a:lnTo>
                    <a:pt x="90234" y="92686"/>
                  </a:lnTo>
                  <a:lnTo>
                    <a:pt x="89859" y="91791"/>
                  </a:lnTo>
                  <a:lnTo>
                    <a:pt x="30140" y="91791"/>
                  </a:lnTo>
                  <a:lnTo>
                    <a:pt x="19282" y="120000"/>
                  </a:lnTo>
                  <a:lnTo>
                    <a:pt x="0" y="120000"/>
                  </a:lnTo>
                  <a:lnTo>
                    <a:pt x="494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5169177" y="5818063"/>
              <a:ext cx="555002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615" y="0"/>
                  </a:moveTo>
                  <a:lnTo>
                    <a:pt x="111794" y="0"/>
                  </a:lnTo>
                  <a:lnTo>
                    <a:pt x="114871" y="447"/>
                  </a:lnTo>
                  <a:lnTo>
                    <a:pt x="117743" y="2686"/>
                  </a:lnTo>
                  <a:lnTo>
                    <a:pt x="119589" y="5597"/>
                  </a:lnTo>
                  <a:lnTo>
                    <a:pt x="120000" y="8955"/>
                  </a:lnTo>
                  <a:lnTo>
                    <a:pt x="119589" y="12537"/>
                  </a:lnTo>
                  <a:lnTo>
                    <a:pt x="117743" y="15671"/>
                  </a:lnTo>
                  <a:lnTo>
                    <a:pt x="114871" y="17686"/>
                  </a:lnTo>
                  <a:lnTo>
                    <a:pt x="111794" y="18358"/>
                  </a:lnTo>
                  <a:lnTo>
                    <a:pt x="70153" y="18358"/>
                  </a:lnTo>
                  <a:lnTo>
                    <a:pt x="70153" y="120000"/>
                  </a:lnTo>
                  <a:lnTo>
                    <a:pt x="50051" y="120000"/>
                  </a:lnTo>
                  <a:lnTo>
                    <a:pt x="50051" y="18358"/>
                  </a:lnTo>
                  <a:lnTo>
                    <a:pt x="8615" y="18358"/>
                  </a:lnTo>
                  <a:lnTo>
                    <a:pt x="5333" y="17686"/>
                  </a:lnTo>
                  <a:lnTo>
                    <a:pt x="2461" y="15671"/>
                  </a:lnTo>
                  <a:lnTo>
                    <a:pt x="820" y="12537"/>
                  </a:lnTo>
                  <a:lnTo>
                    <a:pt x="0" y="8955"/>
                  </a:lnTo>
                  <a:lnTo>
                    <a:pt x="820" y="5597"/>
                  </a:lnTo>
                  <a:lnTo>
                    <a:pt x="2461" y="2686"/>
                  </a:lnTo>
                  <a:lnTo>
                    <a:pt x="5333" y="447"/>
                  </a:lnTo>
                  <a:lnTo>
                    <a:pt x="86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5831384" y="5818063"/>
              <a:ext cx="541720" cy="52179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97" y="0"/>
                  </a:moveTo>
                  <a:lnTo>
                    <a:pt x="14290" y="872"/>
                  </a:lnTo>
                  <a:lnTo>
                    <a:pt x="17653" y="3054"/>
                  </a:lnTo>
                  <a:lnTo>
                    <a:pt x="19754" y="6545"/>
                  </a:lnTo>
                  <a:lnTo>
                    <a:pt x="20595" y="10690"/>
                  </a:lnTo>
                  <a:lnTo>
                    <a:pt x="20595" y="65236"/>
                  </a:lnTo>
                  <a:lnTo>
                    <a:pt x="20595" y="69818"/>
                  </a:lnTo>
                  <a:lnTo>
                    <a:pt x="21225" y="74618"/>
                  </a:lnTo>
                  <a:lnTo>
                    <a:pt x="22066" y="79200"/>
                  </a:lnTo>
                  <a:lnTo>
                    <a:pt x="23537" y="83781"/>
                  </a:lnTo>
                  <a:lnTo>
                    <a:pt x="25639" y="87927"/>
                  </a:lnTo>
                  <a:lnTo>
                    <a:pt x="28581" y="91854"/>
                  </a:lnTo>
                  <a:lnTo>
                    <a:pt x="32784" y="95345"/>
                  </a:lnTo>
                  <a:lnTo>
                    <a:pt x="37828" y="97963"/>
                  </a:lnTo>
                  <a:lnTo>
                    <a:pt x="43712" y="100145"/>
                  </a:lnTo>
                  <a:lnTo>
                    <a:pt x="51488" y="101236"/>
                  </a:lnTo>
                  <a:lnTo>
                    <a:pt x="60105" y="101672"/>
                  </a:lnTo>
                  <a:lnTo>
                    <a:pt x="68931" y="101236"/>
                  </a:lnTo>
                  <a:lnTo>
                    <a:pt x="76287" y="100145"/>
                  </a:lnTo>
                  <a:lnTo>
                    <a:pt x="82171" y="97963"/>
                  </a:lnTo>
                  <a:lnTo>
                    <a:pt x="87425" y="95345"/>
                  </a:lnTo>
                  <a:lnTo>
                    <a:pt x="91418" y="91854"/>
                  </a:lnTo>
                  <a:lnTo>
                    <a:pt x="94360" y="87927"/>
                  </a:lnTo>
                  <a:lnTo>
                    <a:pt x="96462" y="83781"/>
                  </a:lnTo>
                  <a:lnTo>
                    <a:pt x="97933" y="79200"/>
                  </a:lnTo>
                  <a:lnTo>
                    <a:pt x="98774" y="74618"/>
                  </a:lnTo>
                  <a:lnTo>
                    <a:pt x="99404" y="69818"/>
                  </a:lnTo>
                  <a:lnTo>
                    <a:pt x="99404" y="65236"/>
                  </a:lnTo>
                  <a:lnTo>
                    <a:pt x="99404" y="10690"/>
                  </a:lnTo>
                  <a:lnTo>
                    <a:pt x="100245" y="6545"/>
                  </a:lnTo>
                  <a:lnTo>
                    <a:pt x="102346" y="3054"/>
                  </a:lnTo>
                  <a:lnTo>
                    <a:pt x="105709" y="872"/>
                  </a:lnTo>
                  <a:lnTo>
                    <a:pt x="109702" y="0"/>
                  </a:lnTo>
                  <a:lnTo>
                    <a:pt x="113695" y="872"/>
                  </a:lnTo>
                  <a:lnTo>
                    <a:pt x="117057" y="3054"/>
                  </a:lnTo>
                  <a:lnTo>
                    <a:pt x="119159" y="6545"/>
                  </a:lnTo>
                  <a:lnTo>
                    <a:pt x="120000" y="10690"/>
                  </a:lnTo>
                  <a:lnTo>
                    <a:pt x="120000" y="66763"/>
                  </a:lnTo>
                  <a:lnTo>
                    <a:pt x="119159" y="78109"/>
                  </a:lnTo>
                  <a:lnTo>
                    <a:pt x="117057" y="87709"/>
                  </a:lnTo>
                  <a:lnTo>
                    <a:pt x="113485" y="96436"/>
                  </a:lnTo>
                  <a:lnTo>
                    <a:pt x="107810" y="103636"/>
                  </a:lnTo>
                  <a:lnTo>
                    <a:pt x="101295" y="109309"/>
                  </a:lnTo>
                  <a:lnTo>
                    <a:pt x="93309" y="113890"/>
                  </a:lnTo>
                  <a:lnTo>
                    <a:pt x="83642" y="117381"/>
                  </a:lnTo>
                  <a:lnTo>
                    <a:pt x="72714" y="119345"/>
                  </a:lnTo>
                  <a:lnTo>
                    <a:pt x="60105" y="120000"/>
                  </a:lnTo>
                  <a:lnTo>
                    <a:pt x="47285" y="119345"/>
                  </a:lnTo>
                  <a:lnTo>
                    <a:pt x="36357" y="117381"/>
                  </a:lnTo>
                  <a:lnTo>
                    <a:pt x="26900" y="113890"/>
                  </a:lnTo>
                  <a:lnTo>
                    <a:pt x="18704" y="109309"/>
                  </a:lnTo>
                  <a:lnTo>
                    <a:pt x="12189" y="103636"/>
                  </a:lnTo>
                  <a:lnTo>
                    <a:pt x="6725" y="96436"/>
                  </a:lnTo>
                  <a:lnTo>
                    <a:pt x="2942" y="87709"/>
                  </a:lnTo>
                  <a:lnTo>
                    <a:pt x="840" y="78109"/>
                  </a:lnTo>
                  <a:lnTo>
                    <a:pt x="0" y="66763"/>
                  </a:lnTo>
                  <a:lnTo>
                    <a:pt x="0" y="10690"/>
                  </a:lnTo>
                  <a:lnTo>
                    <a:pt x="840" y="6545"/>
                  </a:lnTo>
                  <a:lnTo>
                    <a:pt x="2942" y="3054"/>
                  </a:lnTo>
                  <a:lnTo>
                    <a:pt x="6304" y="872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6530592" y="5818063"/>
              <a:ext cx="52179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0945" y="17686"/>
                  </a:moveTo>
                  <a:lnTo>
                    <a:pt x="20945" y="53955"/>
                  </a:lnTo>
                  <a:lnTo>
                    <a:pt x="66981" y="53955"/>
                  </a:lnTo>
                  <a:lnTo>
                    <a:pt x="74618" y="53955"/>
                  </a:lnTo>
                  <a:lnTo>
                    <a:pt x="81163" y="53283"/>
                  </a:lnTo>
                  <a:lnTo>
                    <a:pt x="86836" y="51716"/>
                  </a:lnTo>
                  <a:lnTo>
                    <a:pt x="90981" y="49701"/>
                  </a:lnTo>
                  <a:lnTo>
                    <a:pt x="94036" y="46119"/>
                  </a:lnTo>
                  <a:lnTo>
                    <a:pt x="96000" y="41865"/>
                  </a:lnTo>
                  <a:lnTo>
                    <a:pt x="96654" y="36044"/>
                  </a:lnTo>
                  <a:lnTo>
                    <a:pt x="96000" y="30223"/>
                  </a:lnTo>
                  <a:lnTo>
                    <a:pt x="94036" y="25522"/>
                  </a:lnTo>
                  <a:lnTo>
                    <a:pt x="90981" y="22388"/>
                  </a:lnTo>
                  <a:lnTo>
                    <a:pt x="86836" y="19925"/>
                  </a:lnTo>
                  <a:lnTo>
                    <a:pt x="81163" y="18805"/>
                  </a:lnTo>
                  <a:lnTo>
                    <a:pt x="74618" y="17910"/>
                  </a:lnTo>
                  <a:lnTo>
                    <a:pt x="66981" y="17686"/>
                  </a:lnTo>
                  <a:lnTo>
                    <a:pt x="20945" y="17686"/>
                  </a:lnTo>
                  <a:close/>
                  <a:moveTo>
                    <a:pt x="0" y="0"/>
                  </a:moveTo>
                  <a:lnTo>
                    <a:pt x="70472" y="0"/>
                  </a:lnTo>
                  <a:lnTo>
                    <a:pt x="82254" y="447"/>
                  </a:lnTo>
                  <a:lnTo>
                    <a:pt x="92072" y="2014"/>
                  </a:lnTo>
                  <a:lnTo>
                    <a:pt x="100145" y="4253"/>
                  </a:lnTo>
                  <a:lnTo>
                    <a:pt x="106690" y="8283"/>
                  </a:lnTo>
                  <a:lnTo>
                    <a:pt x="111490" y="12985"/>
                  </a:lnTo>
                  <a:lnTo>
                    <a:pt x="114981" y="19253"/>
                  </a:lnTo>
                  <a:lnTo>
                    <a:pt x="117163" y="26641"/>
                  </a:lnTo>
                  <a:lnTo>
                    <a:pt x="117600" y="35149"/>
                  </a:lnTo>
                  <a:lnTo>
                    <a:pt x="117163" y="43432"/>
                  </a:lnTo>
                  <a:lnTo>
                    <a:pt x="114981" y="50373"/>
                  </a:lnTo>
                  <a:lnTo>
                    <a:pt x="111927" y="56417"/>
                  </a:lnTo>
                  <a:lnTo>
                    <a:pt x="107781" y="60895"/>
                  </a:lnTo>
                  <a:lnTo>
                    <a:pt x="102763" y="64925"/>
                  </a:lnTo>
                  <a:lnTo>
                    <a:pt x="97527" y="67611"/>
                  </a:lnTo>
                  <a:lnTo>
                    <a:pt x="91418" y="69626"/>
                  </a:lnTo>
                  <a:lnTo>
                    <a:pt x="85745" y="70298"/>
                  </a:lnTo>
                  <a:lnTo>
                    <a:pt x="83781" y="70298"/>
                  </a:lnTo>
                  <a:lnTo>
                    <a:pt x="120000" y="120000"/>
                  </a:lnTo>
                  <a:lnTo>
                    <a:pt x="94036" y="120000"/>
                  </a:lnTo>
                  <a:lnTo>
                    <a:pt x="59781" y="72313"/>
                  </a:lnTo>
                  <a:lnTo>
                    <a:pt x="59345" y="71865"/>
                  </a:lnTo>
                  <a:lnTo>
                    <a:pt x="20945" y="71865"/>
                  </a:lnTo>
                  <a:lnTo>
                    <a:pt x="20945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7183312" y="5818063"/>
              <a:ext cx="46297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7704" y="0"/>
                  </a:lnTo>
                  <a:lnTo>
                    <a:pt x="111393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393" y="17686"/>
                  </a:lnTo>
                  <a:lnTo>
                    <a:pt x="107704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1885" y="48805"/>
                  </a:lnTo>
                  <a:lnTo>
                    <a:pt x="85819" y="49701"/>
                  </a:lnTo>
                  <a:lnTo>
                    <a:pt x="88770" y="51716"/>
                  </a:lnTo>
                  <a:lnTo>
                    <a:pt x="90983" y="54402"/>
                  </a:lnTo>
                  <a:lnTo>
                    <a:pt x="91721" y="57985"/>
                  </a:lnTo>
                  <a:lnTo>
                    <a:pt x="90983" y="61791"/>
                  </a:lnTo>
                  <a:lnTo>
                    <a:pt x="88770" y="64477"/>
                  </a:lnTo>
                  <a:lnTo>
                    <a:pt x="85819" y="66492"/>
                  </a:lnTo>
                  <a:lnTo>
                    <a:pt x="81885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09672" y="101641"/>
                  </a:lnTo>
                  <a:lnTo>
                    <a:pt x="114098" y="102313"/>
                  </a:lnTo>
                  <a:lnTo>
                    <a:pt x="117049" y="104328"/>
                  </a:lnTo>
                  <a:lnTo>
                    <a:pt x="119262" y="107014"/>
                  </a:lnTo>
                  <a:lnTo>
                    <a:pt x="120000" y="110597"/>
                  </a:lnTo>
                  <a:lnTo>
                    <a:pt x="119262" y="114626"/>
                  </a:lnTo>
                  <a:lnTo>
                    <a:pt x="117049" y="117313"/>
                  </a:lnTo>
                  <a:lnTo>
                    <a:pt x="114098" y="119328"/>
                  </a:lnTo>
                  <a:lnTo>
                    <a:pt x="109672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4647381" y="5515421"/>
              <a:ext cx="91077" cy="8728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750" y="0"/>
                  </a:moveTo>
                  <a:lnTo>
                    <a:pt x="66250" y="0"/>
                  </a:lnTo>
                  <a:lnTo>
                    <a:pt x="87500" y="6521"/>
                  </a:lnTo>
                  <a:lnTo>
                    <a:pt x="105000" y="19565"/>
                  </a:lnTo>
                  <a:lnTo>
                    <a:pt x="116250" y="40434"/>
                  </a:lnTo>
                  <a:lnTo>
                    <a:pt x="120000" y="63913"/>
                  </a:lnTo>
                  <a:lnTo>
                    <a:pt x="113750" y="86086"/>
                  </a:lnTo>
                  <a:lnTo>
                    <a:pt x="101250" y="104347"/>
                  </a:lnTo>
                  <a:lnTo>
                    <a:pt x="81250" y="118695"/>
                  </a:lnTo>
                  <a:lnTo>
                    <a:pt x="58750" y="120000"/>
                  </a:lnTo>
                  <a:lnTo>
                    <a:pt x="55000" y="120000"/>
                  </a:lnTo>
                  <a:lnTo>
                    <a:pt x="32500" y="113478"/>
                  </a:lnTo>
                  <a:lnTo>
                    <a:pt x="15000" y="100434"/>
                  </a:lnTo>
                  <a:lnTo>
                    <a:pt x="5000" y="79565"/>
                  </a:lnTo>
                  <a:lnTo>
                    <a:pt x="0" y="56086"/>
                  </a:lnTo>
                  <a:lnTo>
                    <a:pt x="6250" y="33913"/>
                  </a:lnTo>
                  <a:lnTo>
                    <a:pt x="20000" y="15652"/>
                  </a:lnTo>
                  <a:lnTo>
                    <a:pt x="40000" y="2608"/>
                  </a:lnTo>
                  <a:lnTo>
                    <a:pt x="6375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4937689" y="5235549"/>
              <a:ext cx="130923" cy="1574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782" y="0"/>
                  </a:moveTo>
                  <a:lnTo>
                    <a:pt x="49565" y="1445"/>
                  </a:lnTo>
                  <a:lnTo>
                    <a:pt x="63478" y="6506"/>
                  </a:lnTo>
                  <a:lnTo>
                    <a:pt x="73913" y="15903"/>
                  </a:lnTo>
                  <a:lnTo>
                    <a:pt x="114782" y="69397"/>
                  </a:lnTo>
                  <a:lnTo>
                    <a:pt x="120000" y="81686"/>
                  </a:lnTo>
                  <a:lnTo>
                    <a:pt x="120000" y="94698"/>
                  </a:lnTo>
                  <a:lnTo>
                    <a:pt x="112173" y="105542"/>
                  </a:lnTo>
                  <a:lnTo>
                    <a:pt x="100000" y="114939"/>
                  </a:lnTo>
                  <a:lnTo>
                    <a:pt x="86086" y="119999"/>
                  </a:lnTo>
                  <a:lnTo>
                    <a:pt x="69565" y="118554"/>
                  </a:lnTo>
                  <a:lnTo>
                    <a:pt x="55652" y="113493"/>
                  </a:lnTo>
                  <a:lnTo>
                    <a:pt x="45217" y="103373"/>
                  </a:lnTo>
                  <a:lnTo>
                    <a:pt x="4347" y="50602"/>
                  </a:lnTo>
                  <a:lnTo>
                    <a:pt x="0" y="37590"/>
                  </a:lnTo>
                  <a:lnTo>
                    <a:pt x="0" y="25301"/>
                  </a:lnTo>
                  <a:lnTo>
                    <a:pt x="6956" y="12289"/>
                  </a:lnTo>
                  <a:lnTo>
                    <a:pt x="19130" y="5060"/>
                  </a:lnTo>
                  <a:lnTo>
                    <a:pt x="34782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5278280" y="5018292"/>
              <a:ext cx="132821" cy="24382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5428" y="0"/>
                  </a:moveTo>
                  <a:lnTo>
                    <a:pt x="58285" y="3268"/>
                  </a:lnTo>
                  <a:lnTo>
                    <a:pt x="70285" y="8871"/>
                  </a:lnTo>
                  <a:lnTo>
                    <a:pt x="76285" y="16342"/>
                  </a:lnTo>
                  <a:lnTo>
                    <a:pt x="120000" y="92918"/>
                  </a:lnTo>
                  <a:lnTo>
                    <a:pt x="120000" y="101789"/>
                  </a:lnTo>
                  <a:lnTo>
                    <a:pt x="115714" y="109260"/>
                  </a:lnTo>
                  <a:lnTo>
                    <a:pt x="104571" y="115797"/>
                  </a:lnTo>
                  <a:lnTo>
                    <a:pt x="90000" y="119066"/>
                  </a:lnTo>
                  <a:lnTo>
                    <a:pt x="75428" y="120000"/>
                  </a:lnTo>
                  <a:lnTo>
                    <a:pt x="60000" y="116731"/>
                  </a:lnTo>
                  <a:lnTo>
                    <a:pt x="49714" y="111595"/>
                  </a:lnTo>
                  <a:lnTo>
                    <a:pt x="42000" y="103657"/>
                  </a:lnTo>
                  <a:lnTo>
                    <a:pt x="0" y="27081"/>
                  </a:lnTo>
                  <a:lnTo>
                    <a:pt x="0" y="18677"/>
                  </a:lnTo>
                  <a:lnTo>
                    <a:pt x="4285" y="10739"/>
                  </a:lnTo>
                  <a:lnTo>
                    <a:pt x="15428" y="5136"/>
                  </a:lnTo>
                  <a:lnTo>
                    <a:pt x="28285" y="933"/>
                  </a:lnTo>
                  <a:lnTo>
                    <a:pt x="4542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5649230" y="4842779"/>
              <a:ext cx="112898" cy="33584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369" y="0"/>
                  </a:moveTo>
                  <a:lnTo>
                    <a:pt x="63529" y="1355"/>
                  </a:lnTo>
                  <a:lnTo>
                    <a:pt x="77647" y="4067"/>
                  </a:lnTo>
                  <a:lnTo>
                    <a:pt x="87731" y="8813"/>
                  </a:lnTo>
                  <a:lnTo>
                    <a:pt x="93781" y="14915"/>
                  </a:lnTo>
                  <a:lnTo>
                    <a:pt x="120000" y="103728"/>
                  </a:lnTo>
                  <a:lnTo>
                    <a:pt x="115966" y="109491"/>
                  </a:lnTo>
                  <a:lnTo>
                    <a:pt x="107899" y="114915"/>
                  </a:lnTo>
                  <a:lnTo>
                    <a:pt x="93781" y="118305"/>
                  </a:lnTo>
                  <a:lnTo>
                    <a:pt x="75630" y="119999"/>
                  </a:lnTo>
                  <a:lnTo>
                    <a:pt x="58487" y="118983"/>
                  </a:lnTo>
                  <a:lnTo>
                    <a:pt x="42352" y="115932"/>
                  </a:lnTo>
                  <a:lnTo>
                    <a:pt x="32268" y="111186"/>
                  </a:lnTo>
                  <a:lnTo>
                    <a:pt x="26218" y="105423"/>
                  </a:lnTo>
                  <a:lnTo>
                    <a:pt x="0" y="16610"/>
                  </a:lnTo>
                  <a:lnTo>
                    <a:pt x="4033" y="10847"/>
                  </a:lnTo>
                  <a:lnTo>
                    <a:pt x="12100" y="5423"/>
                  </a:lnTo>
                  <a:lnTo>
                    <a:pt x="26218" y="1694"/>
                  </a:lnTo>
                  <a:lnTo>
                    <a:pt x="4436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6026821" y="4720394"/>
              <a:ext cx="104359" cy="42028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4181" y="0"/>
                  </a:moveTo>
                  <a:lnTo>
                    <a:pt x="93818" y="1354"/>
                  </a:lnTo>
                  <a:lnTo>
                    <a:pt x="109090" y="4334"/>
                  </a:lnTo>
                  <a:lnTo>
                    <a:pt x="116727" y="8397"/>
                  </a:lnTo>
                  <a:lnTo>
                    <a:pt x="120000" y="13814"/>
                  </a:lnTo>
                  <a:lnTo>
                    <a:pt x="101454" y="108623"/>
                  </a:lnTo>
                  <a:lnTo>
                    <a:pt x="94909" y="113498"/>
                  </a:lnTo>
                  <a:lnTo>
                    <a:pt x="81818" y="117291"/>
                  </a:lnTo>
                  <a:lnTo>
                    <a:pt x="66545" y="119729"/>
                  </a:lnTo>
                  <a:lnTo>
                    <a:pt x="45818" y="120000"/>
                  </a:lnTo>
                  <a:lnTo>
                    <a:pt x="27272" y="118645"/>
                  </a:lnTo>
                  <a:lnTo>
                    <a:pt x="12000" y="115395"/>
                  </a:lnTo>
                  <a:lnTo>
                    <a:pt x="2181" y="111602"/>
                  </a:lnTo>
                  <a:lnTo>
                    <a:pt x="0" y="106455"/>
                  </a:lnTo>
                  <a:lnTo>
                    <a:pt x="19636" y="11376"/>
                  </a:lnTo>
                  <a:lnTo>
                    <a:pt x="25090" y="6501"/>
                  </a:lnTo>
                  <a:lnTo>
                    <a:pt x="36000" y="2708"/>
                  </a:lnTo>
                  <a:lnTo>
                    <a:pt x="53454" y="541"/>
                  </a:lnTo>
                  <a:lnTo>
                    <a:pt x="7418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6384489" y="4647343"/>
              <a:ext cx="162232" cy="49712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508" y="0"/>
                  </a:moveTo>
                  <a:lnTo>
                    <a:pt x="95438" y="0"/>
                  </a:lnTo>
                  <a:lnTo>
                    <a:pt x="108070" y="2061"/>
                  </a:lnTo>
                  <a:lnTo>
                    <a:pt x="116491" y="4809"/>
                  </a:lnTo>
                  <a:lnTo>
                    <a:pt x="120000" y="8473"/>
                  </a:lnTo>
                  <a:lnTo>
                    <a:pt x="120000" y="12824"/>
                  </a:lnTo>
                  <a:lnTo>
                    <a:pt x="63859" y="111984"/>
                  </a:lnTo>
                  <a:lnTo>
                    <a:pt x="58947" y="115877"/>
                  </a:lnTo>
                  <a:lnTo>
                    <a:pt x="49122" y="118396"/>
                  </a:lnTo>
                  <a:lnTo>
                    <a:pt x="37894" y="120000"/>
                  </a:lnTo>
                  <a:lnTo>
                    <a:pt x="25964" y="120000"/>
                  </a:lnTo>
                  <a:lnTo>
                    <a:pt x="13333" y="118396"/>
                  </a:lnTo>
                  <a:lnTo>
                    <a:pt x="4912" y="115190"/>
                  </a:lnTo>
                  <a:lnTo>
                    <a:pt x="0" y="111526"/>
                  </a:lnTo>
                  <a:lnTo>
                    <a:pt x="1403" y="107175"/>
                  </a:lnTo>
                  <a:lnTo>
                    <a:pt x="57543" y="8015"/>
                  </a:lnTo>
                  <a:lnTo>
                    <a:pt x="62456" y="4351"/>
                  </a:lnTo>
                  <a:lnTo>
                    <a:pt x="70877" y="1603"/>
                  </a:lnTo>
                  <a:lnTo>
                    <a:pt x="8350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6733618" y="4625522"/>
              <a:ext cx="241924" cy="56828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941" y="0"/>
                  </a:moveTo>
                  <a:lnTo>
                    <a:pt x="106352" y="801"/>
                  </a:lnTo>
                  <a:lnTo>
                    <a:pt x="113411" y="2604"/>
                  </a:lnTo>
                  <a:lnTo>
                    <a:pt x="118588" y="5409"/>
                  </a:lnTo>
                  <a:lnTo>
                    <a:pt x="120000" y="8814"/>
                  </a:lnTo>
                  <a:lnTo>
                    <a:pt x="119529" y="12420"/>
                  </a:lnTo>
                  <a:lnTo>
                    <a:pt x="42352" y="113989"/>
                  </a:lnTo>
                  <a:lnTo>
                    <a:pt x="38117" y="117195"/>
                  </a:lnTo>
                  <a:lnTo>
                    <a:pt x="30588" y="119398"/>
                  </a:lnTo>
                  <a:lnTo>
                    <a:pt x="23058" y="120000"/>
                  </a:lnTo>
                  <a:lnTo>
                    <a:pt x="14117" y="119599"/>
                  </a:lnTo>
                  <a:lnTo>
                    <a:pt x="6588" y="117595"/>
                  </a:lnTo>
                  <a:lnTo>
                    <a:pt x="1882" y="114791"/>
                  </a:lnTo>
                  <a:lnTo>
                    <a:pt x="0" y="111385"/>
                  </a:lnTo>
                  <a:lnTo>
                    <a:pt x="941" y="107779"/>
                  </a:lnTo>
                  <a:lnTo>
                    <a:pt x="78117" y="6010"/>
                  </a:lnTo>
                  <a:lnTo>
                    <a:pt x="82352" y="3205"/>
                  </a:lnTo>
                  <a:lnTo>
                    <a:pt x="89882" y="1202"/>
                  </a:lnTo>
                  <a:lnTo>
                    <a:pt x="9694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7077055" y="4665368"/>
              <a:ext cx="333950" cy="621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5340" y="0"/>
                  </a:moveTo>
                  <a:lnTo>
                    <a:pt x="111136" y="1099"/>
                  </a:lnTo>
                  <a:lnTo>
                    <a:pt x="116590" y="3297"/>
                  </a:lnTo>
                  <a:lnTo>
                    <a:pt x="118977" y="5862"/>
                  </a:lnTo>
                  <a:lnTo>
                    <a:pt x="120000" y="8977"/>
                  </a:lnTo>
                  <a:lnTo>
                    <a:pt x="118295" y="12458"/>
                  </a:lnTo>
                  <a:lnTo>
                    <a:pt x="29659" y="115419"/>
                  </a:lnTo>
                  <a:lnTo>
                    <a:pt x="26250" y="117984"/>
                  </a:lnTo>
                  <a:lnTo>
                    <a:pt x="20795" y="119633"/>
                  </a:lnTo>
                  <a:lnTo>
                    <a:pt x="14659" y="120000"/>
                  </a:lnTo>
                  <a:lnTo>
                    <a:pt x="8863" y="119083"/>
                  </a:lnTo>
                  <a:lnTo>
                    <a:pt x="3409" y="117068"/>
                  </a:lnTo>
                  <a:lnTo>
                    <a:pt x="1022" y="114137"/>
                  </a:lnTo>
                  <a:lnTo>
                    <a:pt x="0" y="111022"/>
                  </a:lnTo>
                  <a:lnTo>
                    <a:pt x="1704" y="107908"/>
                  </a:lnTo>
                  <a:lnTo>
                    <a:pt x="90340" y="4946"/>
                  </a:lnTo>
                  <a:lnTo>
                    <a:pt x="94090" y="2015"/>
                  </a:lnTo>
                  <a:lnTo>
                    <a:pt x="99204" y="732"/>
                  </a:lnTo>
                  <a:lnTo>
                    <a:pt x="10534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7414800" y="4764984"/>
              <a:ext cx="430719" cy="6593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220" y="0"/>
                  </a:moveTo>
                  <a:lnTo>
                    <a:pt x="114449" y="1208"/>
                  </a:lnTo>
                  <a:lnTo>
                    <a:pt x="118149" y="3625"/>
                  </a:lnTo>
                  <a:lnTo>
                    <a:pt x="120000" y="6388"/>
                  </a:lnTo>
                  <a:lnTo>
                    <a:pt x="120000" y="9323"/>
                  </a:lnTo>
                  <a:lnTo>
                    <a:pt x="118149" y="12431"/>
                  </a:lnTo>
                  <a:lnTo>
                    <a:pt x="22202" y="116719"/>
                  </a:lnTo>
                  <a:lnTo>
                    <a:pt x="18502" y="118791"/>
                  </a:lnTo>
                  <a:lnTo>
                    <a:pt x="14273" y="120000"/>
                  </a:lnTo>
                  <a:lnTo>
                    <a:pt x="9779" y="120000"/>
                  </a:lnTo>
                  <a:lnTo>
                    <a:pt x="5022" y="118791"/>
                  </a:lnTo>
                  <a:lnTo>
                    <a:pt x="1850" y="116719"/>
                  </a:lnTo>
                  <a:lnTo>
                    <a:pt x="0" y="113956"/>
                  </a:lnTo>
                  <a:lnTo>
                    <a:pt x="0" y="110848"/>
                  </a:lnTo>
                  <a:lnTo>
                    <a:pt x="1850" y="107913"/>
                  </a:lnTo>
                  <a:lnTo>
                    <a:pt x="97797" y="3625"/>
                  </a:lnTo>
                  <a:lnTo>
                    <a:pt x="100969" y="1208"/>
                  </a:lnTo>
                  <a:lnTo>
                    <a:pt x="105726" y="0"/>
                  </a:lnTo>
                  <a:lnTo>
                    <a:pt x="11022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7730724" y="4924369"/>
              <a:ext cx="543617" cy="68023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9319" y="0"/>
                  </a:moveTo>
                  <a:lnTo>
                    <a:pt x="113089" y="167"/>
                  </a:lnTo>
                  <a:lnTo>
                    <a:pt x="116649" y="1673"/>
                  </a:lnTo>
                  <a:lnTo>
                    <a:pt x="118952" y="4016"/>
                  </a:lnTo>
                  <a:lnTo>
                    <a:pt x="120000" y="6694"/>
                  </a:lnTo>
                  <a:lnTo>
                    <a:pt x="119581" y="9539"/>
                  </a:lnTo>
                  <a:lnTo>
                    <a:pt x="117696" y="12552"/>
                  </a:lnTo>
                  <a:lnTo>
                    <a:pt x="16963" y="117154"/>
                  </a:lnTo>
                  <a:lnTo>
                    <a:pt x="14031" y="119163"/>
                  </a:lnTo>
                  <a:lnTo>
                    <a:pt x="10680" y="120000"/>
                  </a:lnTo>
                  <a:lnTo>
                    <a:pt x="6701" y="119665"/>
                  </a:lnTo>
                  <a:lnTo>
                    <a:pt x="3350" y="118326"/>
                  </a:lnTo>
                  <a:lnTo>
                    <a:pt x="1047" y="115983"/>
                  </a:lnTo>
                  <a:lnTo>
                    <a:pt x="0" y="112970"/>
                  </a:lnTo>
                  <a:lnTo>
                    <a:pt x="418" y="110125"/>
                  </a:lnTo>
                  <a:lnTo>
                    <a:pt x="2303" y="107447"/>
                  </a:lnTo>
                  <a:lnTo>
                    <a:pt x="102827" y="2510"/>
                  </a:lnTo>
                  <a:lnTo>
                    <a:pt x="105968" y="502"/>
                  </a:lnTo>
                  <a:lnTo>
                    <a:pt x="10931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Google Shape;107;p5"/>
          <p:cNvSpPr txBox="1">
            <a:spLocks noGrp="1"/>
          </p:cNvSpPr>
          <p:nvPr>
            <p:ph type="body" idx="1"/>
          </p:nvPr>
        </p:nvSpPr>
        <p:spPr>
          <a:xfrm>
            <a:off x="323135" y="1846263"/>
            <a:ext cx="8441453" cy="1241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4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section 2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6"/>
          <p:cNvPicPr preferRelativeResize="0"/>
          <p:nvPr/>
        </p:nvPicPr>
        <p:blipFill rotWithShape="1">
          <a:blip r:embed="rId2">
            <a:alphaModFix/>
          </a:blip>
          <a:srcRect l="6614" t="2065" r="80083" b="1471"/>
          <a:stretch/>
        </p:blipFill>
        <p:spPr>
          <a:xfrm rot="5400000">
            <a:off x="3820885" y="-2080448"/>
            <a:ext cx="1502227" cy="9143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6"/>
          <p:cNvPicPr preferRelativeResize="0"/>
          <p:nvPr/>
        </p:nvPicPr>
        <p:blipFill rotWithShape="1">
          <a:blip r:embed="rId3">
            <a:alphaModFix/>
          </a:blip>
          <a:srcRect t="20282" b="20282"/>
          <a:stretch/>
        </p:blipFill>
        <p:spPr>
          <a:xfrm>
            <a:off x="0" y="3242662"/>
            <a:ext cx="9144000" cy="362322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6"/>
          <p:cNvSpPr/>
          <p:nvPr/>
        </p:nvSpPr>
        <p:spPr>
          <a:xfrm>
            <a:off x="-3" y="0"/>
            <a:ext cx="9143999" cy="174043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" name="Google Shape;112;p6"/>
          <p:cNvGrpSpPr/>
          <p:nvPr/>
        </p:nvGrpSpPr>
        <p:grpSpPr>
          <a:xfrm>
            <a:off x="496176" y="382676"/>
            <a:ext cx="3105481" cy="975083"/>
            <a:chOff x="2814452" y="4625522"/>
            <a:chExt cx="5459889" cy="1714337"/>
          </a:xfrm>
        </p:grpSpPr>
        <p:sp>
          <p:nvSpPr>
            <p:cNvPr id="113" name="Google Shape;113;p6"/>
            <p:cNvSpPr/>
            <p:nvPr/>
          </p:nvSpPr>
          <p:spPr>
            <a:xfrm>
              <a:off x="2814452" y="5818063"/>
              <a:ext cx="523694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1304" y="17686"/>
                  </a:moveTo>
                  <a:lnTo>
                    <a:pt x="21304" y="53955"/>
                  </a:lnTo>
                  <a:lnTo>
                    <a:pt x="66739" y="53955"/>
                  </a:lnTo>
                  <a:lnTo>
                    <a:pt x="74347" y="53955"/>
                  </a:lnTo>
                  <a:lnTo>
                    <a:pt x="81304" y="53283"/>
                  </a:lnTo>
                  <a:lnTo>
                    <a:pt x="86521" y="51716"/>
                  </a:lnTo>
                  <a:lnTo>
                    <a:pt x="90652" y="49701"/>
                  </a:lnTo>
                  <a:lnTo>
                    <a:pt x="93695" y="46119"/>
                  </a:lnTo>
                  <a:lnTo>
                    <a:pt x="95652" y="41865"/>
                  </a:lnTo>
                  <a:lnTo>
                    <a:pt x="96304" y="36044"/>
                  </a:lnTo>
                  <a:lnTo>
                    <a:pt x="95652" y="30223"/>
                  </a:lnTo>
                  <a:lnTo>
                    <a:pt x="93695" y="25522"/>
                  </a:lnTo>
                  <a:lnTo>
                    <a:pt x="90652" y="22388"/>
                  </a:lnTo>
                  <a:lnTo>
                    <a:pt x="86521" y="19925"/>
                  </a:lnTo>
                  <a:lnTo>
                    <a:pt x="81304" y="18805"/>
                  </a:lnTo>
                  <a:lnTo>
                    <a:pt x="74347" y="17910"/>
                  </a:lnTo>
                  <a:lnTo>
                    <a:pt x="66739" y="17686"/>
                  </a:lnTo>
                  <a:lnTo>
                    <a:pt x="21304" y="17686"/>
                  </a:lnTo>
                  <a:close/>
                  <a:moveTo>
                    <a:pt x="0" y="0"/>
                  </a:moveTo>
                  <a:lnTo>
                    <a:pt x="70217" y="0"/>
                  </a:lnTo>
                  <a:lnTo>
                    <a:pt x="81956" y="447"/>
                  </a:lnTo>
                  <a:lnTo>
                    <a:pt x="91739" y="2014"/>
                  </a:lnTo>
                  <a:lnTo>
                    <a:pt x="100217" y="4253"/>
                  </a:lnTo>
                  <a:lnTo>
                    <a:pt x="106521" y="8283"/>
                  </a:lnTo>
                  <a:lnTo>
                    <a:pt x="111521" y="12985"/>
                  </a:lnTo>
                  <a:lnTo>
                    <a:pt x="115000" y="19253"/>
                  </a:lnTo>
                  <a:lnTo>
                    <a:pt x="116956" y="26641"/>
                  </a:lnTo>
                  <a:lnTo>
                    <a:pt x="117608" y="35149"/>
                  </a:lnTo>
                  <a:lnTo>
                    <a:pt x="116956" y="43432"/>
                  </a:lnTo>
                  <a:lnTo>
                    <a:pt x="115000" y="50373"/>
                  </a:lnTo>
                  <a:lnTo>
                    <a:pt x="111521" y="56417"/>
                  </a:lnTo>
                  <a:lnTo>
                    <a:pt x="107391" y="60895"/>
                  </a:lnTo>
                  <a:lnTo>
                    <a:pt x="102826" y="64925"/>
                  </a:lnTo>
                  <a:lnTo>
                    <a:pt x="97173" y="67611"/>
                  </a:lnTo>
                  <a:lnTo>
                    <a:pt x="91521" y="69626"/>
                  </a:lnTo>
                  <a:lnTo>
                    <a:pt x="85434" y="70298"/>
                  </a:lnTo>
                  <a:lnTo>
                    <a:pt x="83478" y="70298"/>
                  </a:lnTo>
                  <a:lnTo>
                    <a:pt x="120000" y="120000"/>
                  </a:lnTo>
                  <a:lnTo>
                    <a:pt x="93695" y="120000"/>
                  </a:lnTo>
                  <a:lnTo>
                    <a:pt x="59565" y="72313"/>
                  </a:lnTo>
                  <a:lnTo>
                    <a:pt x="59565" y="71865"/>
                  </a:lnTo>
                  <a:lnTo>
                    <a:pt x="21304" y="71865"/>
                  </a:lnTo>
                  <a:lnTo>
                    <a:pt x="21304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3467172" y="5818063"/>
              <a:ext cx="46297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8196" y="0"/>
                  </a:lnTo>
                  <a:lnTo>
                    <a:pt x="111885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885" y="17686"/>
                  </a:lnTo>
                  <a:lnTo>
                    <a:pt x="108196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7049" y="48805"/>
                  </a:lnTo>
                  <a:lnTo>
                    <a:pt x="90983" y="49701"/>
                  </a:lnTo>
                  <a:lnTo>
                    <a:pt x="94426" y="51716"/>
                  </a:lnTo>
                  <a:lnTo>
                    <a:pt x="96393" y="54402"/>
                  </a:lnTo>
                  <a:lnTo>
                    <a:pt x="97377" y="57985"/>
                  </a:lnTo>
                  <a:lnTo>
                    <a:pt x="96393" y="61791"/>
                  </a:lnTo>
                  <a:lnTo>
                    <a:pt x="94426" y="64477"/>
                  </a:lnTo>
                  <a:lnTo>
                    <a:pt x="90983" y="66492"/>
                  </a:lnTo>
                  <a:lnTo>
                    <a:pt x="87049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10163" y="101641"/>
                  </a:lnTo>
                  <a:lnTo>
                    <a:pt x="114098" y="102313"/>
                  </a:lnTo>
                  <a:lnTo>
                    <a:pt x="117540" y="104328"/>
                  </a:lnTo>
                  <a:lnTo>
                    <a:pt x="119754" y="107014"/>
                  </a:lnTo>
                  <a:lnTo>
                    <a:pt x="120000" y="110597"/>
                  </a:lnTo>
                  <a:lnTo>
                    <a:pt x="119754" y="114626"/>
                  </a:lnTo>
                  <a:lnTo>
                    <a:pt x="117540" y="117313"/>
                  </a:lnTo>
                  <a:lnTo>
                    <a:pt x="114098" y="119328"/>
                  </a:lnTo>
                  <a:lnTo>
                    <a:pt x="110163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4041148" y="5818063"/>
              <a:ext cx="541720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87" y="0"/>
                  </a:moveTo>
                  <a:lnTo>
                    <a:pt x="13660" y="895"/>
                  </a:lnTo>
                  <a:lnTo>
                    <a:pt x="16602" y="2686"/>
                  </a:lnTo>
                  <a:lnTo>
                    <a:pt x="18704" y="5820"/>
                  </a:lnTo>
                  <a:lnTo>
                    <a:pt x="58844" y="96492"/>
                  </a:lnTo>
                  <a:lnTo>
                    <a:pt x="59894" y="98507"/>
                  </a:lnTo>
                  <a:lnTo>
                    <a:pt x="101716" y="5820"/>
                  </a:lnTo>
                  <a:lnTo>
                    <a:pt x="103817" y="2686"/>
                  </a:lnTo>
                  <a:lnTo>
                    <a:pt x="106760" y="447"/>
                  </a:lnTo>
                  <a:lnTo>
                    <a:pt x="110542" y="0"/>
                  </a:lnTo>
                  <a:lnTo>
                    <a:pt x="113695" y="447"/>
                  </a:lnTo>
                  <a:lnTo>
                    <a:pt x="116427" y="2014"/>
                  </a:lnTo>
                  <a:lnTo>
                    <a:pt x="118528" y="4701"/>
                  </a:lnTo>
                  <a:lnTo>
                    <a:pt x="120000" y="7835"/>
                  </a:lnTo>
                  <a:lnTo>
                    <a:pt x="120000" y="11417"/>
                  </a:lnTo>
                  <a:lnTo>
                    <a:pt x="119369" y="15000"/>
                  </a:lnTo>
                  <a:lnTo>
                    <a:pt x="70823" y="120000"/>
                  </a:lnTo>
                  <a:lnTo>
                    <a:pt x="48966" y="120000"/>
                  </a:lnTo>
                  <a:lnTo>
                    <a:pt x="1260" y="15000"/>
                  </a:lnTo>
                  <a:lnTo>
                    <a:pt x="0" y="11417"/>
                  </a:lnTo>
                  <a:lnTo>
                    <a:pt x="420" y="7835"/>
                  </a:lnTo>
                  <a:lnTo>
                    <a:pt x="1471" y="4701"/>
                  </a:lnTo>
                  <a:lnTo>
                    <a:pt x="3782" y="2014"/>
                  </a:lnTo>
                  <a:lnTo>
                    <a:pt x="6725" y="447"/>
                  </a:lnTo>
                  <a:lnTo>
                    <a:pt x="10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4582868" y="5818063"/>
              <a:ext cx="608130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93" y="15671"/>
                  </a:moveTo>
                  <a:lnTo>
                    <a:pt x="37628" y="73432"/>
                  </a:lnTo>
                  <a:lnTo>
                    <a:pt x="82932" y="73432"/>
                  </a:lnTo>
                  <a:lnTo>
                    <a:pt x="60093" y="15671"/>
                  </a:lnTo>
                  <a:close/>
                  <a:moveTo>
                    <a:pt x="49422" y="0"/>
                  </a:moveTo>
                  <a:lnTo>
                    <a:pt x="71326" y="0"/>
                  </a:lnTo>
                  <a:lnTo>
                    <a:pt x="120000" y="120000"/>
                  </a:lnTo>
                  <a:lnTo>
                    <a:pt x="100717" y="120000"/>
                  </a:lnTo>
                  <a:lnTo>
                    <a:pt x="90234" y="92686"/>
                  </a:lnTo>
                  <a:lnTo>
                    <a:pt x="89859" y="91791"/>
                  </a:lnTo>
                  <a:lnTo>
                    <a:pt x="30140" y="91791"/>
                  </a:lnTo>
                  <a:lnTo>
                    <a:pt x="19282" y="120000"/>
                  </a:lnTo>
                  <a:lnTo>
                    <a:pt x="0" y="120000"/>
                  </a:lnTo>
                  <a:lnTo>
                    <a:pt x="494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5169177" y="5818063"/>
              <a:ext cx="555002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615" y="0"/>
                  </a:moveTo>
                  <a:lnTo>
                    <a:pt x="111794" y="0"/>
                  </a:lnTo>
                  <a:lnTo>
                    <a:pt x="114871" y="447"/>
                  </a:lnTo>
                  <a:lnTo>
                    <a:pt x="117743" y="2686"/>
                  </a:lnTo>
                  <a:lnTo>
                    <a:pt x="119589" y="5597"/>
                  </a:lnTo>
                  <a:lnTo>
                    <a:pt x="120000" y="8955"/>
                  </a:lnTo>
                  <a:lnTo>
                    <a:pt x="119589" y="12537"/>
                  </a:lnTo>
                  <a:lnTo>
                    <a:pt x="117743" y="15671"/>
                  </a:lnTo>
                  <a:lnTo>
                    <a:pt x="114871" y="17686"/>
                  </a:lnTo>
                  <a:lnTo>
                    <a:pt x="111794" y="18358"/>
                  </a:lnTo>
                  <a:lnTo>
                    <a:pt x="70153" y="18358"/>
                  </a:lnTo>
                  <a:lnTo>
                    <a:pt x="70153" y="120000"/>
                  </a:lnTo>
                  <a:lnTo>
                    <a:pt x="50051" y="120000"/>
                  </a:lnTo>
                  <a:lnTo>
                    <a:pt x="50051" y="18358"/>
                  </a:lnTo>
                  <a:lnTo>
                    <a:pt x="8615" y="18358"/>
                  </a:lnTo>
                  <a:lnTo>
                    <a:pt x="5333" y="17686"/>
                  </a:lnTo>
                  <a:lnTo>
                    <a:pt x="2461" y="15671"/>
                  </a:lnTo>
                  <a:lnTo>
                    <a:pt x="820" y="12537"/>
                  </a:lnTo>
                  <a:lnTo>
                    <a:pt x="0" y="8955"/>
                  </a:lnTo>
                  <a:lnTo>
                    <a:pt x="820" y="5597"/>
                  </a:lnTo>
                  <a:lnTo>
                    <a:pt x="2461" y="2686"/>
                  </a:lnTo>
                  <a:lnTo>
                    <a:pt x="5333" y="447"/>
                  </a:lnTo>
                  <a:lnTo>
                    <a:pt x="86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5831384" y="5818063"/>
              <a:ext cx="541720" cy="52179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97" y="0"/>
                  </a:moveTo>
                  <a:lnTo>
                    <a:pt x="14290" y="872"/>
                  </a:lnTo>
                  <a:lnTo>
                    <a:pt x="17653" y="3054"/>
                  </a:lnTo>
                  <a:lnTo>
                    <a:pt x="19754" y="6545"/>
                  </a:lnTo>
                  <a:lnTo>
                    <a:pt x="20595" y="10690"/>
                  </a:lnTo>
                  <a:lnTo>
                    <a:pt x="20595" y="65236"/>
                  </a:lnTo>
                  <a:lnTo>
                    <a:pt x="20595" y="69818"/>
                  </a:lnTo>
                  <a:lnTo>
                    <a:pt x="21225" y="74618"/>
                  </a:lnTo>
                  <a:lnTo>
                    <a:pt x="22066" y="79200"/>
                  </a:lnTo>
                  <a:lnTo>
                    <a:pt x="23537" y="83781"/>
                  </a:lnTo>
                  <a:lnTo>
                    <a:pt x="25639" y="87927"/>
                  </a:lnTo>
                  <a:lnTo>
                    <a:pt x="28581" y="91854"/>
                  </a:lnTo>
                  <a:lnTo>
                    <a:pt x="32784" y="95345"/>
                  </a:lnTo>
                  <a:lnTo>
                    <a:pt x="37828" y="97963"/>
                  </a:lnTo>
                  <a:lnTo>
                    <a:pt x="43712" y="100145"/>
                  </a:lnTo>
                  <a:lnTo>
                    <a:pt x="51488" y="101236"/>
                  </a:lnTo>
                  <a:lnTo>
                    <a:pt x="60105" y="101672"/>
                  </a:lnTo>
                  <a:lnTo>
                    <a:pt x="68931" y="101236"/>
                  </a:lnTo>
                  <a:lnTo>
                    <a:pt x="76287" y="100145"/>
                  </a:lnTo>
                  <a:lnTo>
                    <a:pt x="82171" y="97963"/>
                  </a:lnTo>
                  <a:lnTo>
                    <a:pt x="87425" y="95345"/>
                  </a:lnTo>
                  <a:lnTo>
                    <a:pt x="91418" y="91854"/>
                  </a:lnTo>
                  <a:lnTo>
                    <a:pt x="94360" y="87927"/>
                  </a:lnTo>
                  <a:lnTo>
                    <a:pt x="96462" y="83781"/>
                  </a:lnTo>
                  <a:lnTo>
                    <a:pt x="97933" y="79200"/>
                  </a:lnTo>
                  <a:lnTo>
                    <a:pt x="98774" y="74618"/>
                  </a:lnTo>
                  <a:lnTo>
                    <a:pt x="99404" y="69818"/>
                  </a:lnTo>
                  <a:lnTo>
                    <a:pt x="99404" y="65236"/>
                  </a:lnTo>
                  <a:lnTo>
                    <a:pt x="99404" y="10690"/>
                  </a:lnTo>
                  <a:lnTo>
                    <a:pt x="100245" y="6545"/>
                  </a:lnTo>
                  <a:lnTo>
                    <a:pt x="102346" y="3054"/>
                  </a:lnTo>
                  <a:lnTo>
                    <a:pt x="105709" y="872"/>
                  </a:lnTo>
                  <a:lnTo>
                    <a:pt x="109702" y="0"/>
                  </a:lnTo>
                  <a:lnTo>
                    <a:pt x="113695" y="872"/>
                  </a:lnTo>
                  <a:lnTo>
                    <a:pt x="117057" y="3054"/>
                  </a:lnTo>
                  <a:lnTo>
                    <a:pt x="119159" y="6545"/>
                  </a:lnTo>
                  <a:lnTo>
                    <a:pt x="120000" y="10690"/>
                  </a:lnTo>
                  <a:lnTo>
                    <a:pt x="120000" y="66763"/>
                  </a:lnTo>
                  <a:lnTo>
                    <a:pt x="119159" y="78109"/>
                  </a:lnTo>
                  <a:lnTo>
                    <a:pt x="117057" y="87709"/>
                  </a:lnTo>
                  <a:lnTo>
                    <a:pt x="113485" y="96436"/>
                  </a:lnTo>
                  <a:lnTo>
                    <a:pt x="107810" y="103636"/>
                  </a:lnTo>
                  <a:lnTo>
                    <a:pt x="101295" y="109309"/>
                  </a:lnTo>
                  <a:lnTo>
                    <a:pt x="93309" y="113890"/>
                  </a:lnTo>
                  <a:lnTo>
                    <a:pt x="83642" y="117381"/>
                  </a:lnTo>
                  <a:lnTo>
                    <a:pt x="72714" y="119345"/>
                  </a:lnTo>
                  <a:lnTo>
                    <a:pt x="60105" y="120000"/>
                  </a:lnTo>
                  <a:lnTo>
                    <a:pt x="47285" y="119345"/>
                  </a:lnTo>
                  <a:lnTo>
                    <a:pt x="36357" y="117381"/>
                  </a:lnTo>
                  <a:lnTo>
                    <a:pt x="26900" y="113890"/>
                  </a:lnTo>
                  <a:lnTo>
                    <a:pt x="18704" y="109309"/>
                  </a:lnTo>
                  <a:lnTo>
                    <a:pt x="12189" y="103636"/>
                  </a:lnTo>
                  <a:lnTo>
                    <a:pt x="6725" y="96436"/>
                  </a:lnTo>
                  <a:lnTo>
                    <a:pt x="2942" y="87709"/>
                  </a:lnTo>
                  <a:lnTo>
                    <a:pt x="840" y="78109"/>
                  </a:lnTo>
                  <a:lnTo>
                    <a:pt x="0" y="66763"/>
                  </a:lnTo>
                  <a:lnTo>
                    <a:pt x="0" y="10690"/>
                  </a:lnTo>
                  <a:lnTo>
                    <a:pt x="840" y="6545"/>
                  </a:lnTo>
                  <a:lnTo>
                    <a:pt x="2942" y="3054"/>
                  </a:lnTo>
                  <a:lnTo>
                    <a:pt x="6304" y="872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6530592" y="5818063"/>
              <a:ext cx="52179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0945" y="17686"/>
                  </a:moveTo>
                  <a:lnTo>
                    <a:pt x="20945" y="53955"/>
                  </a:lnTo>
                  <a:lnTo>
                    <a:pt x="66981" y="53955"/>
                  </a:lnTo>
                  <a:lnTo>
                    <a:pt x="74618" y="53955"/>
                  </a:lnTo>
                  <a:lnTo>
                    <a:pt x="81163" y="53283"/>
                  </a:lnTo>
                  <a:lnTo>
                    <a:pt x="86836" y="51716"/>
                  </a:lnTo>
                  <a:lnTo>
                    <a:pt x="90981" y="49701"/>
                  </a:lnTo>
                  <a:lnTo>
                    <a:pt x="94036" y="46119"/>
                  </a:lnTo>
                  <a:lnTo>
                    <a:pt x="96000" y="41865"/>
                  </a:lnTo>
                  <a:lnTo>
                    <a:pt x="96654" y="36044"/>
                  </a:lnTo>
                  <a:lnTo>
                    <a:pt x="96000" y="30223"/>
                  </a:lnTo>
                  <a:lnTo>
                    <a:pt x="94036" y="25522"/>
                  </a:lnTo>
                  <a:lnTo>
                    <a:pt x="90981" y="22388"/>
                  </a:lnTo>
                  <a:lnTo>
                    <a:pt x="86836" y="19925"/>
                  </a:lnTo>
                  <a:lnTo>
                    <a:pt x="81163" y="18805"/>
                  </a:lnTo>
                  <a:lnTo>
                    <a:pt x="74618" y="17910"/>
                  </a:lnTo>
                  <a:lnTo>
                    <a:pt x="66981" y="17686"/>
                  </a:lnTo>
                  <a:lnTo>
                    <a:pt x="20945" y="17686"/>
                  </a:lnTo>
                  <a:close/>
                  <a:moveTo>
                    <a:pt x="0" y="0"/>
                  </a:moveTo>
                  <a:lnTo>
                    <a:pt x="70472" y="0"/>
                  </a:lnTo>
                  <a:lnTo>
                    <a:pt x="82254" y="447"/>
                  </a:lnTo>
                  <a:lnTo>
                    <a:pt x="92072" y="2014"/>
                  </a:lnTo>
                  <a:lnTo>
                    <a:pt x="100145" y="4253"/>
                  </a:lnTo>
                  <a:lnTo>
                    <a:pt x="106690" y="8283"/>
                  </a:lnTo>
                  <a:lnTo>
                    <a:pt x="111490" y="12985"/>
                  </a:lnTo>
                  <a:lnTo>
                    <a:pt x="114981" y="19253"/>
                  </a:lnTo>
                  <a:lnTo>
                    <a:pt x="117163" y="26641"/>
                  </a:lnTo>
                  <a:lnTo>
                    <a:pt x="117600" y="35149"/>
                  </a:lnTo>
                  <a:lnTo>
                    <a:pt x="117163" y="43432"/>
                  </a:lnTo>
                  <a:lnTo>
                    <a:pt x="114981" y="50373"/>
                  </a:lnTo>
                  <a:lnTo>
                    <a:pt x="111927" y="56417"/>
                  </a:lnTo>
                  <a:lnTo>
                    <a:pt x="107781" y="60895"/>
                  </a:lnTo>
                  <a:lnTo>
                    <a:pt x="102763" y="64925"/>
                  </a:lnTo>
                  <a:lnTo>
                    <a:pt x="97527" y="67611"/>
                  </a:lnTo>
                  <a:lnTo>
                    <a:pt x="91418" y="69626"/>
                  </a:lnTo>
                  <a:lnTo>
                    <a:pt x="85745" y="70298"/>
                  </a:lnTo>
                  <a:lnTo>
                    <a:pt x="83781" y="70298"/>
                  </a:lnTo>
                  <a:lnTo>
                    <a:pt x="120000" y="120000"/>
                  </a:lnTo>
                  <a:lnTo>
                    <a:pt x="94036" y="120000"/>
                  </a:lnTo>
                  <a:lnTo>
                    <a:pt x="59781" y="72313"/>
                  </a:lnTo>
                  <a:lnTo>
                    <a:pt x="59345" y="71865"/>
                  </a:lnTo>
                  <a:lnTo>
                    <a:pt x="20945" y="71865"/>
                  </a:lnTo>
                  <a:lnTo>
                    <a:pt x="20945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7183312" y="5818063"/>
              <a:ext cx="462976" cy="5085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7704" y="0"/>
                  </a:lnTo>
                  <a:lnTo>
                    <a:pt x="111393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393" y="17686"/>
                  </a:lnTo>
                  <a:lnTo>
                    <a:pt x="107704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1885" y="48805"/>
                  </a:lnTo>
                  <a:lnTo>
                    <a:pt x="85819" y="49701"/>
                  </a:lnTo>
                  <a:lnTo>
                    <a:pt x="88770" y="51716"/>
                  </a:lnTo>
                  <a:lnTo>
                    <a:pt x="90983" y="54402"/>
                  </a:lnTo>
                  <a:lnTo>
                    <a:pt x="91721" y="57985"/>
                  </a:lnTo>
                  <a:lnTo>
                    <a:pt x="90983" y="61791"/>
                  </a:lnTo>
                  <a:lnTo>
                    <a:pt x="88770" y="64477"/>
                  </a:lnTo>
                  <a:lnTo>
                    <a:pt x="85819" y="66492"/>
                  </a:lnTo>
                  <a:lnTo>
                    <a:pt x="81885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09672" y="101641"/>
                  </a:lnTo>
                  <a:lnTo>
                    <a:pt x="114098" y="102313"/>
                  </a:lnTo>
                  <a:lnTo>
                    <a:pt x="117049" y="104328"/>
                  </a:lnTo>
                  <a:lnTo>
                    <a:pt x="119262" y="107014"/>
                  </a:lnTo>
                  <a:lnTo>
                    <a:pt x="120000" y="110597"/>
                  </a:lnTo>
                  <a:lnTo>
                    <a:pt x="119262" y="114626"/>
                  </a:lnTo>
                  <a:lnTo>
                    <a:pt x="117049" y="117313"/>
                  </a:lnTo>
                  <a:lnTo>
                    <a:pt x="114098" y="119328"/>
                  </a:lnTo>
                  <a:lnTo>
                    <a:pt x="109672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647381" y="5515421"/>
              <a:ext cx="91077" cy="8728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750" y="0"/>
                  </a:moveTo>
                  <a:lnTo>
                    <a:pt x="66250" y="0"/>
                  </a:lnTo>
                  <a:lnTo>
                    <a:pt x="87500" y="6521"/>
                  </a:lnTo>
                  <a:lnTo>
                    <a:pt x="105000" y="19565"/>
                  </a:lnTo>
                  <a:lnTo>
                    <a:pt x="116250" y="40434"/>
                  </a:lnTo>
                  <a:lnTo>
                    <a:pt x="120000" y="63913"/>
                  </a:lnTo>
                  <a:lnTo>
                    <a:pt x="113750" y="86086"/>
                  </a:lnTo>
                  <a:lnTo>
                    <a:pt x="101250" y="104347"/>
                  </a:lnTo>
                  <a:lnTo>
                    <a:pt x="81250" y="118695"/>
                  </a:lnTo>
                  <a:lnTo>
                    <a:pt x="58750" y="120000"/>
                  </a:lnTo>
                  <a:lnTo>
                    <a:pt x="55000" y="120000"/>
                  </a:lnTo>
                  <a:lnTo>
                    <a:pt x="32500" y="113478"/>
                  </a:lnTo>
                  <a:lnTo>
                    <a:pt x="15000" y="100434"/>
                  </a:lnTo>
                  <a:lnTo>
                    <a:pt x="5000" y="79565"/>
                  </a:lnTo>
                  <a:lnTo>
                    <a:pt x="0" y="56086"/>
                  </a:lnTo>
                  <a:lnTo>
                    <a:pt x="6250" y="33913"/>
                  </a:lnTo>
                  <a:lnTo>
                    <a:pt x="20000" y="15652"/>
                  </a:lnTo>
                  <a:lnTo>
                    <a:pt x="40000" y="2608"/>
                  </a:lnTo>
                  <a:lnTo>
                    <a:pt x="6375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937689" y="5235549"/>
              <a:ext cx="130923" cy="1574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782" y="0"/>
                  </a:moveTo>
                  <a:lnTo>
                    <a:pt x="49565" y="1445"/>
                  </a:lnTo>
                  <a:lnTo>
                    <a:pt x="63478" y="6506"/>
                  </a:lnTo>
                  <a:lnTo>
                    <a:pt x="73913" y="15903"/>
                  </a:lnTo>
                  <a:lnTo>
                    <a:pt x="114782" y="69397"/>
                  </a:lnTo>
                  <a:lnTo>
                    <a:pt x="120000" y="81686"/>
                  </a:lnTo>
                  <a:lnTo>
                    <a:pt x="120000" y="94698"/>
                  </a:lnTo>
                  <a:lnTo>
                    <a:pt x="112173" y="105542"/>
                  </a:lnTo>
                  <a:lnTo>
                    <a:pt x="100000" y="114939"/>
                  </a:lnTo>
                  <a:lnTo>
                    <a:pt x="86086" y="119999"/>
                  </a:lnTo>
                  <a:lnTo>
                    <a:pt x="69565" y="118554"/>
                  </a:lnTo>
                  <a:lnTo>
                    <a:pt x="55652" y="113493"/>
                  </a:lnTo>
                  <a:lnTo>
                    <a:pt x="45217" y="103373"/>
                  </a:lnTo>
                  <a:lnTo>
                    <a:pt x="4347" y="50602"/>
                  </a:lnTo>
                  <a:lnTo>
                    <a:pt x="0" y="37590"/>
                  </a:lnTo>
                  <a:lnTo>
                    <a:pt x="0" y="25301"/>
                  </a:lnTo>
                  <a:lnTo>
                    <a:pt x="6956" y="12289"/>
                  </a:lnTo>
                  <a:lnTo>
                    <a:pt x="19130" y="5060"/>
                  </a:lnTo>
                  <a:lnTo>
                    <a:pt x="34782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5278280" y="5018292"/>
              <a:ext cx="132821" cy="24382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5428" y="0"/>
                  </a:moveTo>
                  <a:lnTo>
                    <a:pt x="58285" y="3268"/>
                  </a:lnTo>
                  <a:lnTo>
                    <a:pt x="70285" y="8871"/>
                  </a:lnTo>
                  <a:lnTo>
                    <a:pt x="76285" y="16342"/>
                  </a:lnTo>
                  <a:lnTo>
                    <a:pt x="120000" y="92918"/>
                  </a:lnTo>
                  <a:lnTo>
                    <a:pt x="120000" y="101789"/>
                  </a:lnTo>
                  <a:lnTo>
                    <a:pt x="115714" y="109260"/>
                  </a:lnTo>
                  <a:lnTo>
                    <a:pt x="104571" y="115797"/>
                  </a:lnTo>
                  <a:lnTo>
                    <a:pt x="90000" y="119066"/>
                  </a:lnTo>
                  <a:lnTo>
                    <a:pt x="75428" y="120000"/>
                  </a:lnTo>
                  <a:lnTo>
                    <a:pt x="60000" y="116731"/>
                  </a:lnTo>
                  <a:lnTo>
                    <a:pt x="49714" y="111595"/>
                  </a:lnTo>
                  <a:lnTo>
                    <a:pt x="42000" y="103657"/>
                  </a:lnTo>
                  <a:lnTo>
                    <a:pt x="0" y="27081"/>
                  </a:lnTo>
                  <a:lnTo>
                    <a:pt x="0" y="18677"/>
                  </a:lnTo>
                  <a:lnTo>
                    <a:pt x="4285" y="10739"/>
                  </a:lnTo>
                  <a:lnTo>
                    <a:pt x="15428" y="5136"/>
                  </a:lnTo>
                  <a:lnTo>
                    <a:pt x="28285" y="933"/>
                  </a:lnTo>
                  <a:lnTo>
                    <a:pt x="4542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5649230" y="4842779"/>
              <a:ext cx="112898" cy="33584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369" y="0"/>
                  </a:moveTo>
                  <a:lnTo>
                    <a:pt x="63529" y="1355"/>
                  </a:lnTo>
                  <a:lnTo>
                    <a:pt x="77647" y="4067"/>
                  </a:lnTo>
                  <a:lnTo>
                    <a:pt x="87731" y="8813"/>
                  </a:lnTo>
                  <a:lnTo>
                    <a:pt x="93781" y="14915"/>
                  </a:lnTo>
                  <a:lnTo>
                    <a:pt x="120000" y="103728"/>
                  </a:lnTo>
                  <a:lnTo>
                    <a:pt x="115966" y="109491"/>
                  </a:lnTo>
                  <a:lnTo>
                    <a:pt x="107899" y="114915"/>
                  </a:lnTo>
                  <a:lnTo>
                    <a:pt x="93781" y="118305"/>
                  </a:lnTo>
                  <a:lnTo>
                    <a:pt x="75630" y="119999"/>
                  </a:lnTo>
                  <a:lnTo>
                    <a:pt x="58487" y="118983"/>
                  </a:lnTo>
                  <a:lnTo>
                    <a:pt x="42352" y="115932"/>
                  </a:lnTo>
                  <a:lnTo>
                    <a:pt x="32268" y="111186"/>
                  </a:lnTo>
                  <a:lnTo>
                    <a:pt x="26218" y="105423"/>
                  </a:lnTo>
                  <a:lnTo>
                    <a:pt x="0" y="16610"/>
                  </a:lnTo>
                  <a:lnTo>
                    <a:pt x="4033" y="10847"/>
                  </a:lnTo>
                  <a:lnTo>
                    <a:pt x="12100" y="5423"/>
                  </a:lnTo>
                  <a:lnTo>
                    <a:pt x="26218" y="1694"/>
                  </a:lnTo>
                  <a:lnTo>
                    <a:pt x="4436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6026821" y="4720394"/>
              <a:ext cx="104359" cy="42028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4181" y="0"/>
                  </a:moveTo>
                  <a:lnTo>
                    <a:pt x="93818" y="1354"/>
                  </a:lnTo>
                  <a:lnTo>
                    <a:pt x="109090" y="4334"/>
                  </a:lnTo>
                  <a:lnTo>
                    <a:pt x="116727" y="8397"/>
                  </a:lnTo>
                  <a:lnTo>
                    <a:pt x="120000" y="13814"/>
                  </a:lnTo>
                  <a:lnTo>
                    <a:pt x="101454" y="108623"/>
                  </a:lnTo>
                  <a:lnTo>
                    <a:pt x="94909" y="113498"/>
                  </a:lnTo>
                  <a:lnTo>
                    <a:pt x="81818" y="117291"/>
                  </a:lnTo>
                  <a:lnTo>
                    <a:pt x="66545" y="119729"/>
                  </a:lnTo>
                  <a:lnTo>
                    <a:pt x="45818" y="120000"/>
                  </a:lnTo>
                  <a:lnTo>
                    <a:pt x="27272" y="118645"/>
                  </a:lnTo>
                  <a:lnTo>
                    <a:pt x="12000" y="115395"/>
                  </a:lnTo>
                  <a:lnTo>
                    <a:pt x="2181" y="111602"/>
                  </a:lnTo>
                  <a:lnTo>
                    <a:pt x="0" y="106455"/>
                  </a:lnTo>
                  <a:lnTo>
                    <a:pt x="19636" y="11376"/>
                  </a:lnTo>
                  <a:lnTo>
                    <a:pt x="25090" y="6501"/>
                  </a:lnTo>
                  <a:lnTo>
                    <a:pt x="36000" y="2708"/>
                  </a:lnTo>
                  <a:lnTo>
                    <a:pt x="53454" y="541"/>
                  </a:lnTo>
                  <a:lnTo>
                    <a:pt x="7418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6384489" y="4647343"/>
              <a:ext cx="162232" cy="49712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508" y="0"/>
                  </a:moveTo>
                  <a:lnTo>
                    <a:pt x="95438" y="0"/>
                  </a:lnTo>
                  <a:lnTo>
                    <a:pt x="108070" y="2061"/>
                  </a:lnTo>
                  <a:lnTo>
                    <a:pt x="116491" y="4809"/>
                  </a:lnTo>
                  <a:lnTo>
                    <a:pt x="120000" y="8473"/>
                  </a:lnTo>
                  <a:lnTo>
                    <a:pt x="120000" y="12824"/>
                  </a:lnTo>
                  <a:lnTo>
                    <a:pt x="63859" y="111984"/>
                  </a:lnTo>
                  <a:lnTo>
                    <a:pt x="58947" y="115877"/>
                  </a:lnTo>
                  <a:lnTo>
                    <a:pt x="49122" y="118396"/>
                  </a:lnTo>
                  <a:lnTo>
                    <a:pt x="37894" y="120000"/>
                  </a:lnTo>
                  <a:lnTo>
                    <a:pt x="25964" y="120000"/>
                  </a:lnTo>
                  <a:lnTo>
                    <a:pt x="13333" y="118396"/>
                  </a:lnTo>
                  <a:lnTo>
                    <a:pt x="4912" y="115190"/>
                  </a:lnTo>
                  <a:lnTo>
                    <a:pt x="0" y="111526"/>
                  </a:lnTo>
                  <a:lnTo>
                    <a:pt x="1403" y="107175"/>
                  </a:lnTo>
                  <a:lnTo>
                    <a:pt x="57543" y="8015"/>
                  </a:lnTo>
                  <a:lnTo>
                    <a:pt x="62456" y="4351"/>
                  </a:lnTo>
                  <a:lnTo>
                    <a:pt x="70877" y="1603"/>
                  </a:lnTo>
                  <a:lnTo>
                    <a:pt x="8350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6733618" y="4625522"/>
              <a:ext cx="241924" cy="56828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941" y="0"/>
                  </a:moveTo>
                  <a:lnTo>
                    <a:pt x="106352" y="801"/>
                  </a:lnTo>
                  <a:lnTo>
                    <a:pt x="113411" y="2604"/>
                  </a:lnTo>
                  <a:lnTo>
                    <a:pt x="118588" y="5409"/>
                  </a:lnTo>
                  <a:lnTo>
                    <a:pt x="120000" y="8814"/>
                  </a:lnTo>
                  <a:lnTo>
                    <a:pt x="119529" y="12420"/>
                  </a:lnTo>
                  <a:lnTo>
                    <a:pt x="42352" y="113989"/>
                  </a:lnTo>
                  <a:lnTo>
                    <a:pt x="38117" y="117195"/>
                  </a:lnTo>
                  <a:lnTo>
                    <a:pt x="30588" y="119398"/>
                  </a:lnTo>
                  <a:lnTo>
                    <a:pt x="23058" y="120000"/>
                  </a:lnTo>
                  <a:lnTo>
                    <a:pt x="14117" y="119599"/>
                  </a:lnTo>
                  <a:lnTo>
                    <a:pt x="6588" y="117595"/>
                  </a:lnTo>
                  <a:lnTo>
                    <a:pt x="1882" y="114791"/>
                  </a:lnTo>
                  <a:lnTo>
                    <a:pt x="0" y="111385"/>
                  </a:lnTo>
                  <a:lnTo>
                    <a:pt x="941" y="107779"/>
                  </a:lnTo>
                  <a:lnTo>
                    <a:pt x="78117" y="6010"/>
                  </a:lnTo>
                  <a:lnTo>
                    <a:pt x="82352" y="3205"/>
                  </a:lnTo>
                  <a:lnTo>
                    <a:pt x="89882" y="1202"/>
                  </a:lnTo>
                  <a:lnTo>
                    <a:pt x="9694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7077055" y="4665368"/>
              <a:ext cx="333950" cy="621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5340" y="0"/>
                  </a:moveTo>
                  <a:lnTo>
                    <a:pt x="111136" y="1099"/>
                  </a:lnTo>
                  <a:lnTo>
                    <a:pt x="116590" y="3297"/>
                  </a:lnTo>
                  <a:lnTo>
                    <a:pt x="118977" y="5862"/>
                  </a:lnTo>
                  <a:lnTo>
                    <a:pt x="120000" y="8977"/>
                  </a:lnTo>
                  <a:lnTo>
                    <a:pt x="118295" y="12458"/>
                  </a:lnTo>
                  <a:lnTo>
                    <a:pt x="29659" y="115419"/>
                  </a:lnTo>
                  <a:lnTo>
                    <a:pt x="26250" y="117984"/>
                  </a:lnTo>
                  <a:lnTo>
                    <a:pt x="20795" y="119633"/>
                  </a:lnTo>
                  <a:lnTo>
                    <a:pt x="14659" y="120000"/>
                  </a:lnTo>
                  <a:lnTo>
                    <a:pt x="8863" y="119083"/>
                  </a:lnTo>
                  <a:lnTo>
                    <a:pt x="3409" y="117068"/>
                  </a:lnTo>
                  <a:lnTo>
                    <a:pt x="1022" y="114137"/>
                  </a:lnTo>
                  <a:lnTo>
                    <a:pt x="0" y="111022"/>
                  </a:lnTo>
                  <a:lnTo>
                    <a:pt x="1704" y="107908"/>
                  </a:lnTo>
                  <a:lnTo>
                    <a:pt x="90340" y="4946"/>
                  </a:lnTo>
                  <a:lnTo>
                    <a:pt x="94090" y="2015"/>
                  </a:lnTo>
                  <a:lnTo>
                    <a:pt x="99204" y="732"/>
                  </a:lnTo>
                  <a:lnTo>
                    <a:pt x="10534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7414800" y="4764984"/>
              <a:ext cx="430719" cy="6593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220" y="0"/>
                  </a:moveTo>
                  <a:lnTo>
                    <a:pt x="114449" y="1208"/>
                  </a:lnTo>
                  <a:lnTo>
                    <a:pt x="118149" y="3625"/>
                  </a:lnTo>
                  <a:lnTo>
                    <a:pt x="120000" y="6388"/>
                  </a:lnTo>
                  <a:lnTo>
                    <a:pt x="120000" y="9323"/>
                  </a:lnTo>
                  <a:lnTo>
                    <a:pt x="118149" y="12431"/>
                  </a:lnTo>
                  <a:lnTo>
                    <a:pt x="22202" y="116719"/>
                  </a:lnTo>
                  <a:lnTo>
                    <a:pt x="18502" y="118791"/>
                  </a:lnTo>
                  <a:lnTo>
                    <a:pt x="14273" y="120000"/>
                  </a:lnTo>
                  <a:lnTo>
                    <a:pt x="9779" y="120000"/>
                  </a:lnTo>
                  <a:lnTo>
                    <a:pt x="5022" y="118791"/>
                  </a:lnTo>
                  <a:lnTo>
                    <a:pt x="1850" y="116719"/>
                  </a:lnTo>
                  <a:lnTo>
                    <a:pt x="0" y="113956"/>
                  </a:lnTo>
                  <a:lnTo>
                    <a:pt x="0" y="110848"/>
                  </a:lnTo>
                  <a:lnTo>
                    <a:pt x="1850" y="107913"/>
                  </a:lnTo>
                  <a:lnTo>
                    <a:pt x="97797" y="3625"/>
                  </a:lnTo>
                  <a:lnTo>
                    <a:pt x="100969" y="1208"/>
                  </a:lnTo>
                  <a:lnTo>
                    <a:pt x="105726" y="0"/>
                  </a:lnTo>
                  <a:lnTo>
                    <a:pt x="11022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7730724" y="4924369"/>
              <a:ext cx="543617" cy="68023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9319" y="0"/>
                  </a:moveTo>
                  <a:lnTo>
                    <a:pt x="113089" y="167"/>
                  </a:lnTo>
                  <a:lnTo>
                    <a:pt x="116649" y="1673"/>
                  </a:lnTo>
                  <a:lnTo>
                    <a:pt x="118952" y="4016"/>
                  </a:lnTo>
                  <a:lnTo>
                    <a:pt x="120000" y="6694"/>
                  </a:lnTo>
                  <a:lnTo>
                    <a:pt x="119581" y="9539"/>
                  </a:lnTo>
                  <a:lnTo>
                    <a:pt x="117696" y="12552"/>
                  </a:lnTo>
                  <a:lnTo>
                    <a:pt x="16963" y="117154"/>
                  </a:lnTo>
                  <a:lnTo>
                    <a:pt x="14031" y="119163"/>
                  </a:lnTo>
                  <a:lnTo>
                    <a:pt x="10680" y="120000"/>
                  </a:lnTo>
                  <a:lnTo>
                    <a:pt x="6701" y="119665"/>
                  </a:lnTo>
                  <a:lnTo>
                    <a:pt x="3350" y="118326"/>
                  </a:lnTo>
                  <a:lnTo>
                    <a:pt x="1047" y="115983"/>
                  </a:lnTo>
                  <a:lnTo>
                    <a:pt x="0" y="112970"/>
                  </a:lnTo>
                  <a:lnTo>
                    <a:pt x="418" y="110125"/>
                  </a:lnTo>
                  <a:lnTo>
                    <a:pt x="2303" y="107447"/>
                  </a:lnTo>
                  <a:lnTo>
                    <a:pt x="102827" y="2510"/>
                  </a:lnTo>
                  <a:lnTo>
                    <a:pt x="105968" y="502"/>
                  </a:lnTo>
                  <a:lnTo>
                    <a:pt x="10931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6"/>
          <p:cNvSpPr txBox="1">
            <a:spLocks noGrp="1"/>
          </p:cNvSpPr>
          <p:nvPr>
            <p:ph type="body" idx="1"/>
          </p:nvPr>
        </p:nvSpPr>
        <p:spPr>
          <a:xfrm>
            <a:off x="323135" y="1846263"/>
            <a:ext cx="8441453" cy="1241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4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>
            <a:spLocks noGrp="1"/>
          </p:cNvSpPr>
          <p:nvPr>
            <p:ph type="title"/>
          </p:nvPr>
        </p:nvSpPr>
        <p:spPr>
          <a:xfrm>
            <a:off x="380010" y="-4950"/>
            <a:ext cx="6222671" cy="122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7"/>
          <p:cNvSpPr txBox="1">
            <a:spLocks noGrp="1"/>
          </p:cNvSpPr>
          <p:nvPr>
            <p:ph type="body" idx="1"/>
          </p:nvPr>
        </p:nvSpPr>
        <p:spPr>
          <a:xfrm>
            <a:off x="380010" y="1481446"/>
            <a:ext cx="400911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5" name="Google Shape;135;p7"/>
          <p:cNvSpPr txBox="1">
            <a:spLocks noGrp="1"/>
          </p:cNvSpPr>
          <p:nvPr>
            <p:ph type="sldNum" idx="12"/>
          </p:nvPr>
        </p:nvSpPr>
        <p:spPr>
          <a:xfrm>
            <a:off x="8122757" y="6363712"/>
            <a:ext cx="8616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7"/>
          <p:cNvSpPr txBox="1">
            <a:spLocks noGrp="1"/>
          </p:cNvSpPr>
          <p:nvPr>
            <p:ph type="body" idx="2"/>
          </p:nvPr>
        </p:nvSpPr>
        <p:spPr>
          <a:xfrm>
            <a:off x="4644440" y="1481446"/>
            <a:ext cx="400911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">
  <p:cSld name="2_Title and Conten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380010" y="-4950"/>
            <a:ext cx="6222671" cy="122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9" name="Google Shape;139;p8"/>
          <p:cNvSpPr txBox="1">
            <a:spLocks noGrp="1"/>
          </p:cNvSpPr>
          <p:nvPr>
            <p:ph type="sldNum" idx="12"/>
          </p:nvPr>
        </p:nvSpPr>
        <p:spPr>
          <a:xfrm>
            <a:off x="8122757" y="6363712"/>
            <a:ext cx="8616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0" name="Google Shape;140;p8"/>
          <p:cNvSpPr txBox="1">
            <a:spLocks noGrp="1"/>
          </p:cNvSpPr>
          <p:nvPr>
            <p:ph type="body" idx="1"/>
          </p:nvPr>
        </p:nvSpPr>
        <p:spPr>
          <a:xfrm>
            <a:off x="4708408" y="1538839"/>
            <a:ext cx="4107743" cy="2416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" name="Google Shape;141;p8"/>
          <p:cNvSpPr txBox="1">
            <a:spLocks noGrp="1"/>
          </p:cNvSpPr>
          <p:nvPr>
            <p:ph type="body" idx="2"/>
          </p:nvPr>
        </p:nvSpPr>
        <p:spPr>
          <a:xfrm>
            <a:off x="351116" y="1540358"/>
            <a:ext cx="4113904" cy="2415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8"/>
          <p:cNvSpPr txBox="1">
            <a:spLocks noGrp="1"/>
          </p:cNvSpPr>
          <p:nvPr>
            <p:ph type="body" idx="3"/>
          </p:nvPr>
        </p:nvSpPr>
        <p:spPr>
          <a:xfrm>
            <a:off x="4708408" y="4099159"/>
            <a:ext cx="4107743" cy="2416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Google Shape;143;p8"/>
          <p:cNvSpPr txBox="1">
            <a:spLocks noGrp="1"/>
          </p:cNvSpPr>
          <p:nvPr>
            <p:ph type="body" idx="4"/>
          </p:nvPr>
        </p:nvSpPr>
        <p:spPr>
          <a:xfrm>
            <a:off x="351116" y="4100678"/>
            <a:ext cx="4113904" cy="2415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9"/>
          <p:cNvPicPr preferRelativeResize="0"/>
          <p:nvPr/>
        </p:nvPicPr>
        <p:blipFill rotWithShape="1">
          <a:blip r:embed="rId2">
            <a:alphaModFix/>
          </a:blip>
          <a:srcRect t="91557" b="648"/>
          <a:stretch/>
        </p:blipFill>
        <p:spPr>
          <a:xfrm>
            <a:off x="-1" y="6259484"/>
            <a:ext cx="9144002" cy="598516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9"/>
          <p:cNvSpPr txBox="1">
            <a:spLocks noGrp="1"/>
          </p:cNvSpPr>
          <p:nvPr>
            <p:ph type="sldNum" idx="12"/>
          </p:nvPr>
        </p:nvSpPr>
        <p:spPr>
          <a:xfrm>
            <a:off x="8122757" y="6363712"/>
            <a:ext cx="8616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Google Shape;147;p9"/>
          <p:cNvSpPr txBox="1">
            <a:spLocks noGrp="1"/>
          </p:cNvSpPr>
          <p:nvPr>
            <p:ph type="body" idx="1"/>
          </p:nvPr>
        </p:nvSpPr>
        <p:spPr>
          <a:xfrm>
            <a:off x="157163" y="133350"/>
            <a:ext cx="8826500" cy="595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white">
  <p:cSld name="title only - white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0"/>
          <p:cNvSpPr txBox="1">
            <a:spLocks noGrp="1"/>
          </p:cNvSpPr>
          <p:nvPr>
            <p:ph type="title"/>
          </p:nvPr>
        </p:nvSpPr>
        <p:spPr>
          <a:xfrm>
            <a:off x="380010" y="-4950"/>
            <a:ext cx="6222671" cy="122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1" name="Google Shape;151;p10"/>
          <p:cNvSpPr txBox="1">
            <a:spLocks noGrp="1"/>
          </p:cNvSpPr>
          <p:nvPr>
            <p:ph type="sldNum" idx="12"/>
          </p:nvPr>
        </p:nvSpPr>
        <p:spPr>
          <a:xfrm>
            <a:off x="8122757" y="6363712"/>
            <a:ext cx="8616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52" name="Google Shape;152;p10"/>
          <p:cNvGrpSpPr/>
          <p:nvPr/>
        </p:nvGrpSpPr>
        <p:grpSpPr>
          <a:xfrm>
            <a:off x="7264458" y="365740"/>
            <a:ext cx="1553308" cy="487719"/>
            <a:chOff x="7264458" y="365740"/>
            <a:chExt cx="1553308" cy="487719"/>
          </a:xfrm>
        </p:grpSpPr>
        <p:sp>
          <p:nvSpPr>
            <p:cNvPr id="153" name="Google Shape;153;p10"/>
            <p:cNvSpPr/>
            <p:nvPr/>
          </p:nvSpPr>
          <p:spPr>
            <a:xfrm>
              <a:off x="7264458" y="705011"/>
              <a:ext cx="148988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1304" y="17686"/>
                  </a:moveTo>
                  <a:lnTo>
                    <a:pt x="21304" y="53955"/>
                  </a:lnTo>
                  <a:lnTo>
                    <a:pt x="66739" y="53955"/>
                  </a:lnTo>
                  <a:lnTo>
                    <a:pt x="74347" y="53955"/>
                  </a:lnTo>
                  <a:lnTo>
                    <a:pt x="81304" y="53283"/>
                  </a:lnTo>
                  <a:lnTo>
                    <a:pt x="86521" y="51716"/>
                  </a:lnTo>
                  <a:lnTo>
                    <a:pt x="90652" y="49701"/>
                  </a:lnTo>
                  <a:lnTo>
                    <a:pt x="93695" y="46119"/>
                  </a:lnTo>
                  <a:lnTo>
                    <a:pt x="95652" y="41865"/>
                  </a:lnTo>
                  <a:lnTo>
                    <a:pt x="96304" y="36044"/>
                  </a:lnTo>
                  <a:lnTo>
                    <a:pt x="95652" y="30223"/>
                  </a:lnTo>
                  <a:lnTo>
                    <a:pt x="93695" y="25522"/>
                  </a:lnTo>
                  <a:lnTo>
                    <a:pt x="90652" y="22388"/>
                  </a:lnTo>
                  <a:lnTo>
                    <a:pt x="86521" y="19925"/>
                  </a:lnTo>
                  <a:lnTo>
                    <a:pt x="81304" y="18805"/>
                  </a:lnTo>
                  <a:lnTo>
                    <a:pt x="74347" y="17910"/>
                  </a:lnTo>
                  <a:lnTo>
                    <a:pt x="66739" y="17686"/>
                  </a:lnTo>
                  <a:lnTo>
                    <a:pt x="21304" y="17686"/>
                  </a:lnTo>
                  <a:close/>
                  <a:moveTo>
                    <a:pt x="0" y="0"/>
                  </a:moveTo>
                  <a:lnTo>
                    <a:pt x="70217" y="0"/>
                  </a:lnTo>
                  <a:lnTo>
                    <a:pt x="81956" y="447"/>
                  </a:lnTo>
                  <a:lnTo>
                    <a:pt x="91739" y="2014"/>
                  </a:lnTo>
                  <a:lnTo>
                    <a:pt x="100217" y="4253"/>
                  </a:lnTo>
                  <a:lnTo>
                    <a:pt x="106521" y="8283"/>
                  </a:lnTo>
                  <a:lnTo>
                    <a:pt x="111521" y="12985"/>
                  </a:lnTo>
                  <a:lnTo>
                    <a:pt x="115000" y="19253"/>
                  </a:lnTo>
                  <a:lnTo>
                    <a:pt x="116956" y="26641"/>
                  </a:lnTo>
                  <a:lnTo>
                    <a:pt x="117608" y="35149"/>
                  </a:lnTo>
                  <a:lnTo>
                    <a:pt x="116956" y="43432"/>
                  </a:lnTo>
                  <a:lnTo>
                    <a:pt x="115000" y="50373"/>
                  </a:lnTo>
                  <a:lnTo>
                    <a:pt x="111521" y="56417"/>
                  </a:lnTo>
                  <a:lnTo>
                    <a:pt x="107391" y="60895"/>
                  </a:lnTo>
                  <a:lnTo>
                    <a:pt x="102826" y="64925"/>
                  </a:lnTo>
                  <a:lnTo>
                    <a:pt x="97173" y="67611"/>
                  </a:lnTo>
                  <a:lnTo>
                    <a:pt x="91521" y="69626"/>
                  </a:lnTo>
                  <a:lnTo>
                    <a:pt x="85434" y="70298"/>
                  </a:lnTo>
                  <a:lnTo>
                    <a:pt x="83478" y="70298"/>
                  </a:lnTo>
                  <a:lnTo>
                    <a:pt x="120000" y="120000"/>
                  </a:lnTo>
                  <a:lnTo>
                    <a:pt x="93695" y="120000"/>
                  </a:lnTo>
                  <a:lnTo>
                    <a:pt x="59565" y="72313"/>
                  </a:lnTo>
                  <a:lnTo>
                    <a:pt x="59565" y="71865"/>
                  </a:lnTo>
                  <a:lnTo>
                    <a:pt x="21304" y="71865"/>
                  </a:lnTo>
                  <a:lnTo>
                    <a:pt x="21304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0"/>
            <p:cNvSpPr/>
            <p:nvPr/>
          </p:nvSpPr>
          <p:spPr>
            <a:xfrm>
              <a:off x="7450153" y="705011"/>
              <a:ext cx="131714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8196" y="0"/>
                  </a:lnTo>
                  <a:lnTo>
                    <a:pt x="111885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885" y="17686"/>
                  </a:lnTo>
                  <a:lnTo>
                    <a:pt x="108196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7049" y="48805"/>
                  </a:lnTo>
                  <a:lnTo>
                    <a:pt x="90983" y="49701"/>
                  </a:lnTo>
                  <a:lnTo>
                    <a:pt x="94426" y="51716"/>
                  </a:lnTo>
                  <a:lnTo>
                    <a:pt x="96393" y="54402"/>
                  </a:lnTo>
                  <a:lnTo>
                    <a:pt x="97377" y="57985"/>
                  </a:lnTo>
                  <a:lnTo>
                    <a:pt x="96393" y="61791"/>
                  </a:lnTo>
                  <a:lnTo>
                    <a:pt x="94426" y="64477"/>
                  </a:lnTo>
                  <a:lnTo>
                    <a:pt x="90983" y="66492"/>
                  </a:lnTo>
                  <a:lnTo>
                    <a:pt x="87049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10163" y="101641"/>
                  </a:lnTo>
                  <a:lnTo>
                    <a:pt x="114098" y="102313"/>
                  </a:lnTo>
                  <a:lnTo>
                    <a:pt x="117540" y="104328"/>
                  </a:lnTo>
                  <a:lnTo>
                    <a:pt x="119754" y="107014"/>
                  </a:lnTo>
                  <a:lnTo>
                    <a:pt x="120000" y="110597"/>
                  </a:lnTo>
                  <a:lnTo>
                    <a:pt x="119754" y="114626"/>
                  </a:lnTo>
                  <a:lnTo>
                    <a:pt x="117540" y="117313"/>
                  </a:lnTo>
                  <a:lnTo>
                    <a:pt x="114098" y="119328"/>
                  </a:lnTo>
                  <a:lnTo>
                    <a:pt x="110163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0"/>
            <p:cNvSpPr/>
            <p:nvPr/>
          </p:nvSpPr>
          <p:spPr>
            <a:xfrm>
              <a:off x="7613446" y="705011"/>
              <a:ext cx="154116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87" y="0"/>
                  </a:moveTo>
                  <a:lnTo>
                    <a:pt x="13660" y="895"/>
                  </a:lnTo>
                  <a:lnTo>
                    <a:pt x="16602" y="2686"/>
                  </a:lnTo>
                  <a:lnTo>
                    <a:pt x="18704" y="5820"/>
                  </a:lnTo>
                  <a:lnTo>
                    <a:pt x="58844" y="96492"/>
                  </a:lnTo>
                  <a:lnTo>
                    <a:pt x="59894" y="98507"/>
                  </a:lnTo>
                  <a:lnTo>
                    <a:pt x="101716" y="5820"/>
                  </a:lnTo>
                  <a:lnTo>
                    <a:pt x="103817" y="2686"/>
                  </a:lnTo>
                  <a:lnTo>
                    <a:pt x="106760" y="447"/>
                  </a:lnTo>
                  <a:lnTo>
                    <a:pt x="110542" y="0"/>
                  </a:lnTo>
                  <a:lnTo>
                    <a:pt x="113695" y="447"/>
                  </a:lnTo>
                  <a:lnTo>
                    <a:pt x="116427" y="2014"/>
                  </a:lnTo>
                  <a:lnTo>
                    <a:pt x="118528" y="4701"/>
                  </a:lnTo>
                  <a:lnTo>
                    <a:pt x="120000" y="7835"/>
                  </a:lnTo>
                  <a:lnTo>
                    <a:pt x="120000" y="11417"/>
                  </a:lnTo>
                  <a:lnTo>
                    <a:pt x="119369" y="15000"/>
                  </a:lnTo>
                  <a:lnTo>
                    <a:pt x="70823" y="120000"/>
                  </a:lnTo>
                  <a:lnTo>
                    <a:pt x="48966" y="120000"/>
                  </a:lnTo>
                  <a:lnTo>
                    <a:pt x="1260" y="15000"/>
                  </a:lnTo>
                  <a:lnTo>
                    <a:pt x="0" y="11417"/>
                  </a:lnTo>
                  <a:lnTo>
                    <a:pt x="420" y="7835"/>
                  </a:lnTo>
                  <a:lnTo>
                    <a:pt x="1471" y="4701"/>
                  </a:lnTo>
                  <a:lnTo>
                    <a:pt x="3782" y="2014"/>
                  </a:lnTo>
                  <a:lnTo>
                    <a:pt x="6725" y="447"/>
                  </a:lnTo>
                  <a:lnTo>
                    <a:pt x="100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0"/>
            <p:cNvSpPr/>
            <p:nvPr/>
          </p:nvSpPr>
          <p:spPr>
            <a:xfrm>
              <a:off x="7767562" y="705011"/>
              <a:ext cx="173010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93" y="15671"/>
                  </a:moveTo>
                  <a:lnTo>
                    <a:pt x="37628" y="73432"/>
                  </a:lnTo>
                  <a:lnTo>
                    <a:pt x="82932" y="73432"/>
                  </a:lnTo>
                  <a:lnTo>
                    <a:pt x="60093" y="15671"/>
                  </a:lnTo>
                  <a:close/>
                  <a:moveTo>
                    <a:pt x="49422" y="0"/>
                  </a:moveTo>
                  <a:lnTo>
                    <a:pt x="71326" y="0"/>
                  </a:lnTo>
                  <a:lnTo>
                    <a:pt x="120000" y="120000"/>
                  </a:lnTo>
                  <a:lnTo>
                    <a:pt x="100717" y="120000"/>
                  </a:lnTo>
                  <a:lnTo>
                    <a:pt x="90234" y="92686"/>
                  </a:lnTo>
                  <a:lnTo>
                    <a:pt x="89859" y="91791"/>
                  </a:lnTo>
                  <a:lnTo>
                    <a:pt x="30140" y="91791"/>
                  </a:lnTo>
                  <a:lnTo>
                    <a:pt x="19282" y="120000"/>
                  </a:lnTo>
                  <a:lnTo>
                    <a:pt x="0" y="120000"/>
                  </a:lnTo>
                  <a:lnTo>
                    <a:pt x="494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0"/>
            <p:cNvSpPr/>
            <p:nvPr/>
          </p:nvSpPr>
          <p:spPr>
            <a:xfrm>
              <a:off x="7934364" y="705011"/>
              <a:ext cx="157895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615" y="0"/>
                  </a:moveTo>
                  <a:lnTo>
                    <a:pt x="111794" y="0"/>
                  </a:lnTo>
                  <a:lnTo>
                    <a:pt x="114871" y="447"/>
                  </a:lnTo>
                  <a:lnTo>
                    <a:pt x="117743" y="2686"/>
                  </a:lnTo>
                  <a:lnTo>
                    <a:pt x="119589" y="5597"/>
                  </a:lnTo>
                  <a:lnTo>
                    <a:pt x="120000" y="8955"/>
                  </a:lnTo>
                  <a:lnTo>
                    <a:pt x="119589" y="12537"/>
                  </a:lnTo>
                  <a:lnTo>
                    <a:pt x="117743" y="15671"/>
                  </a:lnTo>
                  <a:lnTo>
                    <a:pt x="114871" y="17686"/>
                  </a:lnTo>
                  <a:lnTo>
                    <a:pt x="111794" y="18358"/>
                  </a:lnTo>
                  <a:lnTo>
                    <a:pt x="70153" y="18358"/>
                  </a:lnTo>
                  <a:lnTo>
                    <a:pt x="70153" y="120000"/>
                  </a:lnTo>
                  <a:lnTo>
                    <a:pt x="50051" y="120000"/>
                  </a:lnTo>
                  <a:lnTo>
                    <a:pt x="50051" y="18358"/>
                  </a:lnTo>
                  <a:lnTo>
                    <a:pt x="8615" y="18358"/>
                  </a:lnTo>
                  <a:lnTo>
                    <a:pt x="5333" y="17686"/>
                  </a:lnTo>
                  <a:lnTo>
                    <a:pt x="2461" y="15671"/>
                  </a:lnTo>
                  <a:lnTo>
                    <a:pt x="820" y="12537"/>
                  </a:lnTo>
                  <a:lnTo>
                    <a:pt x="0" y="8955"/>
                  </a:lnTo>
                  <a:lnTo>
                    <a:pt x="820" y="5597"/>
                  </a:lnTo>
                  <a:lnTo>
                    <a:pt x="2461" y="2686"/>
                  </a:lnTo>
                  <a:lnTo>
                    <a:pt x="5333" y="447"/>
                  </a:lnTo>
                  <a:lnTo>
                    <a:pt x="8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0"/>
            <p:cNvSpPr/>
            <p:nvPr/>
          </p:nvSpPr>
          <p:spPr>
            <a:xfrm>
              <a:off x="8122758" y="705011"/>
              <a:ext cx="154116" cy="14844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97" y="0"/>
                  </a:moveTo>
                  <a:lnTo>
                    <a:pt x="14290" y="872"/>
                  </a:lnTo>
                  <a:lnTo>
                    <a:pt x="17653" y="3054"/>
                  </a:lnTo>
                  <a:lnTo>
                    <a:pt x="19754" y="6545"/>
                  </a:lnTo>
                  <a:lnTo>
                    <a:pt x="20595" y="10690"/>
                  </a:lnTo>
                  <a:lnTo>
                    <a:pt x="20595" y="65236"/>
                  </a:lnTo>
                  <a:lnTo>
                    <a:pt x="20595" y="69818"/>
                  </a:lnTo>
                  <a:lnTo>
                    <a:pt x="21225" y="74618"/>
                  </a:lnTo>
                  <a:lnTo>
                    <a:pt x="22066" y="79200"/>
                  </a:lnTo>
                  <a:lnTo>
                    <a:pt x="23537" y="83781"/>
                  </a:lnTo>
                  <a:lnTo>
                    <a:pt x="25639" y="87927"/>
                  </a:lnTo>
                  <a:lnTo>
                    <a:pt x="28581" y="91854"/>
                  </a:lnTo>
                  <a:lnTo>
                    <a:pt x="32784" y="95345"/>
                  </a:lnTo>
                  <a:lnTo>
                    <a:pt x="37828" y="97963"/>
                  </a:lnTo>
                  <a:lnTo>
                    <a:pt x="43712" y="100145"/>
                  </a:lnTo>
                  <a:lnTo>
                    <a:pt x="51488" y="101236"/>
                  </a:lnTo>
                  <a:lnTo>
                    <a:pt x="60105" y="101672"/>
                  </a:lnTo>
                  <a:lnTo>
                    <a:pt x="68931" y="101236"/>
                  </a:lnTo>
                  <a:lnTo>
                    <a:pt x="76287" y="100145"/>
                  </a:lnTo>
                  <a:lnTo>
                    <a:pt x="82171" y="97963"/>
                  </a:lnTo>
                  <a:lnTo>
                    <a:pt x="87425" y="95345"/>
                  </a:lnTo>
                  <a:lnTo>
                    <a:pt x="91418" y="91854"/>
                  </a:lnTo>
                  <a:lnTo>
                    <a:pt x="94360" y="87927"/>
                  </a:lnTo>
                  <a:lnTo>
                    <a:pt x="96462" y="83781"/>
                  </a:lnTo>
                  <a:lnTo>
                    <a:pt x="97933" y="79200"/>
                  </a:lnTo>
                  <a:lnTo>
                    <a:pt x="98774" y="74618"/>
                  </a:lnTo>
                  <a:lnTo>
                    <a:pt x="99404" y="69818"/>
                  </a:lnTo>
                  <a:lnTo>
                    <a:pt x="99404" y="65236"/>
                  </a:lnTo>
                  <a:lnTo>
                    <a:pt x="99404" y="10690"/>
                  </a:lnTo>
                  <a:lnTo>
                    <a:pt x="100245" y="6545"/>
                  </a:lnTo>
                  <a:lnTo>
                    <a:pt x="102346" y="3054"/>
                  </a:lnTo>
                  <a:lnTo>
                    <a:pt x="105709" y="872"/>
                  </a:lnTo>
                  <a:lnTo>
                    <a:pt x="109702" y="0"/>
                  </a:lnTo>
                  <a:lnTo>
                    <a:pt x="113695" y="872"/>
                  </a:lnTo>
                  <a:lnTo>
                    <a:pt x="117057" y="3054"/>
                  </a:lnTo>
                  <a:lnTo>
                    <a:pt x="119159" y="6545"/>
                  </a:lnTo>
                  <a:lnTo>
                    <a:pt x="120000" y="10690"/>
                  </a:lnTo>
                  <a:lnTo>
                    <a:pt x="120000" y="66763"/>
                  </a:lnTo>
                  <a:lnTo>
                    <a:pt x="119159" y="78109"/>
                  </a:lnTo>
                  <a:lnTo>
                    <a:pt x="117057" y="87709"/>
                  </a:lnTo>
                  <a:lnTo>
                    <a:pt x="113485" y="96436"/>
                  </a:lnTo>
                  <a:lnTo>
                    <a:pt x="107810" y="103636"/>
                  </a:lnTo>
                  <a:lnTo>
                    <a:pt x="101295" y="109309"/>
                  </a:lnTo>
                  <a:lnTo>
                    <a:pt x="93309" y="113890"/>
                  </a:lnTo>
                  <a:lnTo>
                    <a:pt x="83642" y="117381"/>
                  </a:lnTo>
                  <a:lnTo>
                    <a:pt x="72714" y="119345"/>
                  </a:lnTo>
                  <a:lnTo>
                    <a:pt x="60105" y="120000"/>
                  </a:lnTo>
                  <a:lnTo>
                    <a:pt x="47285" y="119345"/>
                  </a:lnTo>
                  <a:lnTo>
                    <a:pt x="36357" y="117381"/>
                  </a:lnTo>
                  <a:lnTo>
                    <a:pt x="26900" y="113890"/>
                  </a:lnTo>
                  <a:lnTo>
                    <a:pt x="18704" y="109309"/>
                  </a:lnTo>
                  <a:lnTo>
                    <a:pt x="12189" y="103636"/>
                  </a:lnTo>
                  <a:lnTo>
                    <a:pt x="6725" y="96436"/>
                  </a:lnTo>
                  <a:lnTo>
                    <a:pt x="2942" y="87709"/>
                  </a:lnTo>
                  <a:lnTo>
                    <a:pt x="840" y="78109"/>
                  </a:lnTo>
                  <a:lnTo>
                    <a:pt x="0" y="66763"/>
                  </a:lnTo>
                  <a:lnTo>
                    <a:pt x="0" y="10690"/>
                  </a:lnTo>
                  <a:lnTo>
                    <a:pt x="840" y="6545"/>
                  </a:lnTo>
                  <a:lnTo>
                    <a:pt x="2942" y="3054"/>
                  </a:lnTo>
                  <a:lnTo>
                    <a:pt x="6304" y="872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0"/>
            <p:cNvSpPr/>
            <p:nvPr/>
          </p:nvSpPr>
          <p:spPr>
            <a:xfrm>
              <a:off x="8321678" y="705011"/>
              <a:ext cx="148448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0945" y="17686"/>
                  </a:moveTo>
                  <a:lnTo>
                    <a:pt x="20945" y="53955"/>
                  </a:lnTo>
                  <a:lnTo>
                    <a:pt x="66981" y="53955"/>
                  </a:lnTo>
                  <a:lnTo>
                    <a:pt x="74618" y="53955"/>
                  </a:lnTo>
                  <a:lnTo>
                    <a:pt x="81163" y="53283"/>
                  </a:lnTo>
                  <a:lnTo>
                    <a:pt x="86836" y="51716"/>
                  </a:lnTo>
                  <a:lnTo>
                    <a:pt x="90981" y="49701"/>
                  </a:lnTo>
                  <a:lnTo>
                    <a:pt x="94036" y="46119"/>
                  </a:lnTo>
                  <a:lnTo>
                    <a:pt x="96000" y="41865"/>
                  </a:lnTo>
                  <a:lnTo>
                    <a:pt x="96654" y="36044"/>
                  </a:lnTo>
                  <a:lnTo>
                    <a:pt x="96000" y="30223"/>
                  </a:lnTo>
                  <a:lnTo>
                    <a:pt x="94036" y="25522"/>
                  </a:lnTo>
                  <a:lnTo>
                    <a:pt x="90981" y="22388"/>
                  </a:lnTo>
                  <a:lnTo>
                    <a:pt x="86836" y="19925"/>
                  </a:lnTo>
                  <a:lnTo>
                    <a:pt x="81163" y="18805"/>
                  </a:lnTo>
                  <a:lnTo>
                    <a:pt x="74618" y="17910"/>
                  </a:lnTo>
                  <a:lnTo>
                    <a:pt x="66981" y="17686"/>
                  </a:lnTo>
                  <a:lnTo>
                    <a:pt x="20945" y="17686"/>
                  </a:lnTo>
                  <a:close/>
                  <a:moveTo>
                    <a:pt x="0" y="0"/>
                  </a:moveTo>
                  <a:lnTo>
                    <a:pt x="70472" y="0"/>
                  </a:lnTo>
                  <a:lnTo>
                    <a:pt x="82254" y="447"/>
                  </a:lnTo>
                  <a:lnTo>
                    <a:pt x="92072" y="2014"/>
                  </a:lnTo>
                  <a:lnTo>
                    <a:pt x="100145" y="4253"/>
                  </a:lnTo>
                  <a:lnTo>
                    <a:pt x="106690" y="8283"/>
                  </a:lnTo>
                  <a:lnTo>
                    <a:pt x="111490" y="12985"/>
                  </a:lnTo>
                  <a:lnTo>
                    <a:pt x="114981" y="19253"/>
                  </a:lnTo>
                  <a:lnTo>
                    <a:pt x="117163" y="26641"/>
                  </a:lnTo>
                  <a:lnTo>
                    <a:pt x="117600" y="35149"/>
                  </a:lnTo>
                  <a:lnTo>
                    <a:pt x="117163" y="43432"/>
                  </a:lnTo>
                  <a:lnTo>
                    <a:pt x="114981" y="50373"/>
                  </a:lnTo>
                  <a:lnTo>
                    <a:pt x="111927" y="56417"/>
                  </a:lnTo>
                  <a:lnTo>
                    <a:pt x="107781" y="60895"/>
                  </a:lnTo>
                  <a:lnTo>
                    <a:pt x="102763" y="64925"/>
                  </a:lnTo>
                  <a:lnTo>
                    <a:pt x="97527" y="67611"/>
                  </a:lnTo>
                  <a:lnTo>
                    <a:pt x="91418" y="69626"/>
                  </a:lnTo>
                  <a:lnTo>
                    <a:pt x="85745" y="70298"/>
                  </a:lnTo>
                  <a:lnTo>
                    <a:pt x="83781" y="70298"/>
                  </a:lnTo>
                  <a:lnTo>
                    <a:pt x="120000" y="120000"/>
                  </a:lnTo>
                  <a:lnTo>
                    <a:pt x="94036" y="120000"/>
                  </a:lnTo>
                  <a:lnTo>
                    <a:pt x="59781" y="72313"/>
                  </a:lnTo>
                  <a:lnTo>
                    <a:pt x="59345" y="71865"/>
                  </a:lnTo>
                  <a:lnTo>
                    <a:pt x="20945" y="71865"/>
                  </a:lnTo>
                  <a:lnTo>
                    <a:pt x="20945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8507374" y="705011"/>
              <a:ext cx="131714" cy="144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7704" y="0"/>
                  </a:lnTo>
                  <a:lnTo>
                    <a:pt x="111393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393" y="17686"/>
                  </a:lnTo>
                  <a:lnTo>
                    <a:pt x="107704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1885" y="48805"/>
                  </a:lnTo>
                  <a:lnTo>
                    <a:pt x="85819" y="49701"/>
                  </a:lnTo>
                  <a:lnTo>
                    <a:pt x="88770" y="51716"/>
                  </a:lnTo>
                  <a:lnTo>
                    <a:pt x="90983" y="54402"/>
                  </a:lnTo>
                  <a:lnTo>
                    <a:pt x="91721" y="57985"/>
                  </a:lnTo>
                  <a:lnTo>
                    <a:pt x="90983" y="61791"/>
                  </a:lnTo>
                  <a:lnTo>
                    <a:pt x="88770" y="64477"/>
                  </a:lnTo>
                  <a:lnTo>
                    <a:pt x="85819" y="66492"/>
                  </a:lnTo>
                  <a:lnTo>
                    <a:pt x="81885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09672" y="101641"/>
                  </a:lnTo>
                  <a:lnTo>
                    <a:pt x="114098" y="102313"/>
                  </a:lnTo>
                  <a:lnTo>
                    <a:pt x="117049" y="104328"/>
                  </a:lnTo>
                  <a:lnTo>
                    <a:pt x="119262" y="107014"/>
                  </a:lnTo>
                  <a:lnTo>
                    <a:pt x="120000" y="110597"/>
                  </a:lnTo>
                  <a:lnTo>
                    <a:pt x="119262" y="114626"/>
                  </a:lnTo>
                  <a:lnTo>
                    <a:pt x="117049" y="117313"/>
                  </a:lnTo>
                  <a:lnTo>
                    <a:pt x="114098" y="119328"/>
                  </a:lnTo>
                  <a:lnTo>
                    <a:pt x="109672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0"/>
            <p:cNvSpPr/>
            <p:nvPr/>
          </p:nvSpPr>
          <p:spPr>
            <a:xfrm>
              <a:off x="7785916" y="618911"/>
              <a:ext cx="25911" cy="2483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750" y="0"/>
                  </a:moveTo>
                  <a:lnTo>
                    <a:pt x="66250" y="0"/>
                  </a:lnTo>
                  <a:lnTo>
                    <a:pt x="87500" y="6521"/>
                  </a:lnTo>
                  <a:lnTo>
                    <a:pt x="105000" y="19565"/>
                  </a:lnTo>
                  <a:lnTo>
                    <a:pt x="116250" y="40434"/>
                  </a:lnTo>
                  <a:lnTo>
                    <a:pt x="120000" y="63913"/>
                  </a:lnTo>
                  <a:lnTo>
                    <a:pt x="113750" y="86086"/>
                  </a:lnTo>
                  <a:lnTo>
                    <a:pt x="101250" y="104347"/>
                  </a:lnTo>
                  <a:lnTo>
                    <a:pt x="81250" y="118695"/>
                  </a:lnTo>
                  <a:lnTo>
                    <a:pt x="58750" y="120000"/>
                  </a:lnTo>
                  <a:lnTo>
                    <a:pt x="55000" y="120000"/>
                  </a:lnTo>
                  <a:lnTo>
                    <a:pt x="32500" y="113478"/>
                  </a:lnTo>
                  <a:lnTo>
                    <a:pt x="15000" y="100434"/>
                  </a:lnTo>
                  <a:lnTo>
                    <a:pt x="5000" y="79565"/>
                  </a:lnTo>
                  <a:lnTo>
                    <a:pt x="0" y="56086"/>
                  </a:lnTo>
                  <a:lnTo>
                    <a:pt x="6250" y="33913"/>
                  </a:lnTo>
                  <a:lnTo>
                    <a:pt x="20000" y="15652"/>
                  </a:lnTo>
                  <a:lnTo>
                    <a:pt x="40000" y="2608"/>
                  </a:lnTo>
                  <a:lnTo>
                    <a:pt x="6375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0"/>
            <p:cNvSpPr/>
            <p:nvPr/>
          </p:nvSpPr>
          <p:spPr>
            <a:xfrm>
              <a:off x="7868507" y="539289"/>
              <a:ext cx="37247" cy="4480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782" y="0"/>
                  </a:moveTo>
                  <a:lnTo>
                    <a:pt x="49565" y="1445"/>
                  </a:lnTo>
                  <a:lnTo>
                    <a:pt x="63478" y="6506"/>
                  </a:lnTo>
                  <a:lnTo>
                    <a:pt x="73913" y="15903"/>
                  </a:lnTo>
                  <a:lnTo>
                    <a:pt x="114782" y="69397"/>
                  </a:lnTo>
                  <a:lnTo>
                    <a:pt x="120000" y="81686"/>
                  </a:lnTo>
                  <a:lnTo>
                    <a:pt x="120000" y="94698"/>
                  </a:lnTo>
                  <a:lnTo>
                    <a:pt x="112173" y="105542"/>
                  </a:lnTo>
                  <a:lnTo>
                    <a:pt x="100000" y="114939"/>
                  </a:lnTo>
                  <a:lnTo>
                    <a:pt x="86086" y="119999"/>
                  </a:lnTo>
                  <a:lnTo>
                    <a:pt x="69565" y="118554"/>
                  </a:lnTo>
                  <a:lnTo>
                    <a:pt x="55652" y="113493"/>
                  </a:lnTo>
                  <a:lnTo>
                    <a:pt x="45217" y="103373"/>
                  </a:lnTo>
                  <a:lnTo>
                    <a:pt x="4347" y="50602"/>
                  </a:lnTo>
                  <a:lnTo>
                    <a:pt x="0" y="37590"/>
                  </a:lnTo>
                  <a:lnTo>
                    <a:pt x="0" y="25301"/>
                  </a:lnTo>
                  <a:lnTo>
                    <a:pt x="6956" y="12289"/>
                  </a:lnTo>
                  <a:lnTo>
                    <a:pt x="19130" y="5060"/>
                  </a:lnTo>
                  <a:lnTo>
                    <a:pt x="34782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0"/>
            <p:cNvSpPr/>
            <p:nvPr/>
          </p:nvSpPr>
          <p:spPr>
            <a:xfrm>
              <a:off x="7965403" y="477481"/>
              <a:ext cx="37787" cy="6936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5428" y="0"/>
                  </a:moveTo>
                  <a:lnTo>
                    <a:pt x="58285" y="3268"/>
                  </a:lnTo>
                  <a:lnTo>
                    <a:pt x="70285" y="8871"/>
                  </a:lnTo>
                  <a:lnTo>
                    <a:pt x="76285" y="16342"/>
                  </a:lnTo>
                  <a:lnTo>
                    <a:pt x="120000" y="92918"/>
                  </a:lnTo>
                  <a:lnTo>
                    <a:pt x="120000" y="101789"/>
                  </a:lnTo>
                  <a:lnTo>
                    <a:pt x="115714" y="109260"/>
                  </a:lnTo>
                  <a:lnTo>
                    <a:pt x="104571" y="115797"/>
                  </a:lnTo>
                  <a:lnTo>
                    <a:pt x="90000" y="119066"/>
                  </a:lnTo>
                  <a:lnTo>
                    <a:pt x="75428" y="120000"/>
                  </a:lnTo>
                  <a:lnTo>
                    <a:pt x="60000" y="116731"/>
                  </a:lnTo>
                  <a:lnTo>
                    <a:pt x="49714" y="111595"/>
                  </a:lnTo>
                  <a:lnTo>
                    <a:pt x="42000" y="103657"/>
                  </a:lnTo>
                  <a:lnTo>
                    <a:pt x="0" y="27081"/>
                  </a:lnTo>
                  <a:lnTo>
                    <a:pt x="0" y="18677"/>
                  </a:lnTo>
                  <a:lnTo>
                    <a:pt x="4285" y="10739"/>
                  </a:lnTo>
                  <a:lnTo>
                    <a:pt x="15428" y="5136"/>
                  </a:lnTo>
                  <a:lnTo>
                    <a:pt x="28285" y="933"/>
                  </a:lnTo>
                  <a:lnTo>
                    <a:pt x="4542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0"/>
            <p:cNvSpPr/>
            <p:nvPr/>
          </p:nvSpPr>
          <p:spPr>
            <a:xfrm>
              <a:off x="8070936" y="427548"/>
              <a:ext cx="32119" cy="9554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369" y="0"/>
                  </a:moveTo>
                  <a:lnTo>
                    <a:pt x="63529" y="1355"/>
                  </a:lnTo>
                  <a:lnTo>
                    <a:pt x="77647" y="4067"/>
                  </a:lnTo>
                  <a:lnTo>
                    <a:pt x="87731" y="8813"/>
                  </a:lnTo>
                  <a:lnTo>
                    <a:pt x="93781" y="14915"/>
                  </a:lnTo>
                  <a:lnTo>
                    <a:pt x="120000" y="103728"/>
                  </a:lnTo>
                  <a:lnTo>
                    <a:pt x="115966" y="109491"/>
                  </a:lnTo>
                  <a:lnTo>
                    <a:pt x="107899" y="114915"/>
                  </a:lnTo>
                  <a:lnTo>
                    <a:pt x="93781" y="118305"/>
                  </a:lnTo>
                  <a:lnTo>
                    <a:pt x="75630" y="119999"/>
                  </a:lnTo>
                  <a:lnTo>
                    <a:pt x="58487" y="118983"/>
                  </a:lnTo>
                  <a:lnTo>
                    <a:pt x="42352" y="115932"/>
                  </a:lnTo>
                  <a:lnTo>
                    <a:pt x="32268" y="111186"/>
                  </a:lnTo>
                  <a:lnTo>
                    <a:pt x="26218" y="105423"/>
                  </a:lnTo>
                  <a:lnTo>
                    <a:pt x="0" y="16610"/>
                  </a:lnTo>
                  <a:lnTo>
                    <a:pt x="4033" y="10847"/>
                  </a:lnTo>
                  <a:lnTo>
                    <a:pt x="12100" y="5423"/>
                  </a:lnTo>
                  <a:lnTo>
                    <a:pt x="26218" y="1694"/>
                  </a:lnTo>
                  <a:lnTo>
                    <a:pt x="4436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0"/>
            <p:cNvSpPr/>
            <p:nvPr/>
          </p:nvSpPr>
          <p:spPr>
            <a:xfrm>
              <a:off x="8178358" y="392731"/>
              <a:ext cx="29690" cy="11956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4181" y="0"/>
                  </a:moveTo>
                  <a:lnTo>
                    <a:pt x="93818" y="1354"/>
                  </a:lnTo>
                  <a:lnTo>
                    <a:pt x="109090" y="4334"/>
                  </a:lnTo>
                  <a:lnTo>
                    <a:pt x="116727" y="8397"/>
                  </a:lnTo>
                  <a:lnTo>
                    <a:pt x="120000" y="13814"/>
                  </a:lnTo>
                  <a:lnTo>
                    <a:pt x="101454" y="108623"/>
                  </a:lnTo>
                  <a:lnTo>
                    <a:pt x="94909" y="113498"/>
                  </a:lnTo>
                  <a:lnTo>
                    <a:pt x="81818" y="117291"/>
                  </a:lnTo>
                  <a:lnTo>
                    <a:pt x="66545" y="119729"/>
                  </a:lnTo>
                  <a:lnTo>
                    <a:pt x="45818" y="120000"/>
                  </a:lnTo>
                  <a:lnTo>
                    <a:pt x="27272" y="118645"/>
                  </a:lnTo>
                  <a:lnTo>
                    <a:pt x="12000" y="115395"/>
                  </a:lnTo>
                  <a:lnTo>
                    <a:pt x="2181" y="111602"/>
                  </a:lnTo>
                  <a:lnTo>
                    <a:pt x="0" y="106455"/>
                  </a:lnTo>
                  <a:lnTo>
                    <a:pt x="19636" y="11376"/>
                  </a:lnTo>
                  <a:lnTo>
                    <a:pt x="25090" y="6501"/>
                  </a:lnTo>
                  <a:lnTo>
                    <a:pt x="36000" y="2708"/>
                  </a:lnTo>
                  <a:lnTo>
                    <a:pt x="53454" y="541"/>
                  </a:lnTo>
                  <a:lnTo>
                    <a:pt x="7418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0"/>
            <p:cNvSpPr/>
            <p:nvPr/>
          </p:nvSpPr>
          <p:spPr>
            <a:xfrm>
              <a:off x="8280113" y="371948"/>
              <a:ext cx="46154" cy="14143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508" y="0"/>
                  </a:moveTo>
                  <a:lnTo>
                    <a:pt x="95438" y="0"/>
                  </a:lnTo>
                  <a:lnTo>
                    <a:pt x="108070" y="2061"/>
                  </a:lnTo>
                  <a:lnTo>
                    <a:pt x="116491" y="4809"/>
                  </a:lnTo>
                  <a:lnTo>
                    <a:pt x="120000" y="8473"/>
                  </a:lnTo>
                  <a:lnTo>
                    <a:pt x="120000" y="12824"/>
                  </a:lnTo>
                  <a:lnTo>
                    <a:pt x="63859" y="111984"/>
                  </a:lnTo>
                  <a:lnTo>
                    <a:pt x="58947" y="115877"/>
                  </a:lnTo>
                  <a:lnTo>
                    <a:pt x="49122" y="118396"/>
                  </a:lnTo>
                  <a:lnTo>
                    <a:pt x="37894" y="120000"/>
                  </a:lnTo>
                  <a:lnTo>
                    <a:pt x="25964" y="120000"/>
                  </a:lnTo>
                  <a:lnTo>
                    <a:pt x="13333" y="118396"/>
                  </a:lnTo>
                  <a:lnTo>
                    <a:pt x="4912" y="115190"/>
                  </a:lnTo>
                  <a:lnTo>
                    <a:pt x="0" y="111526"/>
                  </a:lnTo>
                  <a:lnTo>
                    <a:pt x="1403" y="107175"/>
                  </a:lnTo>
                  <a:lnTo>
                    <a:pt x="57543" y="8015"/>
                  </a:lnTo>
                  <a:lnTo>
                    <a:pt x="62456" y="4351"/>
                  </a:lnTo>
                  <a:lnTo>
                    <a:pt x="70877" y="1603"/>
                  </a:lnTo>
                  <a:lnTo>
                    <a:pt x="8350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0"/>
            <p:cNvSpPr/>
            <p:nvPr/>
          </p:nvSpPr>
          <p:spPr>
            <a:xfrm>
              <a:off x="8379438" y="365740"/>
              <a:ext cx="68826" cy="16167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941" y="0"/>
                  </a:moveTo>
                  <a:lnTo>
                    <a:pt x="106352" y="801"/>
                  </a:lnTo>
                  <a:lnTo>
                    <a:pt x="113411" y="2604"/>
                  </a:lnTo>
                  <a:lnTo>
                    <a:pt x="118588" y="5409"/>
                  </a:lnTo>
                  <a:lnTo>
                    <a:pt x="120000" y="8814"/>
                  </a:lnTo>
                  <a:lnTo>
                    <a:pt x="119529" y="12420"/>
                  </a:lnTo>
                  <a:lnTo>
                    <a:pt x="42352" y="113989"/>
                  </a:lnTo>
                  <a:lnTo>
                    <a:pt x="38117" y="117195"/>
                  </a:lnTo>
                  <a:lnTo>
                    <a:pt x="30588" y="119398"/>
                  </a:lnTo>
                  <a:lnTo>
                    <a:pt x="23058" y="120000"/>
                  </a:lnTo>
                  <a:lnTo>
                    <a:pt x="14117" y="119599"/>
                  </a:lnTo>
                  <a:lnTo>
                    <a:pt x="6588" y="117595"/>
                  </a:lnTo>
                  <a:lnTo>
                    <a:pt x="1882" y="114791"/>
                  </a:lnTo>
                  <a:lnTo>
                    <a:pt x="0" y="111385"/>
                  </a:lnTo>
                  <a:lnTo>
                    <a:pt x="941" y="107779"/>
                  </a:lnTo>
                  <a:lnTo>
                    <a:pt x="78117" y="6010"/>
                  </a:lnTo>
                  <a:lnTo>
                    <a:pt x="82352" y="3205"/>
                  </a:lnTo>
                  <a:lnTo>
                    <a:pt x="89882" y="1202"/>
                  </a:lnTo>
                  <a:lnTo>
                    <a:pt x="9694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0"/>
            <p:cNvSpPr/>
            <p:nvPr/>
          </p:nvSpPr>
          <p:spPr>
            <a:xfrm>
              <a:off x="8477144" y="377076"/>
              <a:ext cx="95007" cy="1767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5340" y="0"/>
                  </a:moveTo>
                  <a:lnTo>
                    <a:pt x="111136" y="1099"/>
                  </a:lnTo>
                  <a:lnTo>
                    <a:pt x="116590" y="3297"/>
                  </a:lnTo>
                  <a:lnTo>
                    <a:pt x="118977" y="5862"/>
                  </a:lnTo>
                  <a:lnTo>
                    <a:pt x="120000" y="8977"/>
                  </a:lnTo>
                  <a:lnTo>
                    <a:pt x="118295" y="12458"/>
                  </a:lnTo>
                  <a:lnTo>
                    <a:pt x="29659" y="115419"/>
                  </a:lnTo>
                  <a:lnTo>
                    <a:pt x="26250" y="117984"/>
                  </a:lnTo>
                  <a:lnTo>
                    <a:pt x="20795" y="119633"/>
                  </a:lnTo>
                  <a:lnTo>
                    <a:pt x="14659" y="120000"/>
                  </a:lnTo>
                  <a:lnTo>
                    <a:pt x="8863" y="119083"/>
                  </a:lnTo>
                  <a:lnTo>
                    <a:pt x="3409" y="117068"/>
                  </a:lnTo>
                  <a:lnTo>
                    <a:pt x="1022" y="114137"/>
                  </a:lnTo>
                  <a:lnTo>
                    <a:pt x="0" y="111022"/>
                  </a:lnTo>
                  <a:lnTo>
                    <a:pt x="1704" y="107908"/>
                  </a:lnTo>
                  <a:lnTo>
                    <a:pt x="90340" y="4946"/>
                  </a:lnTo>
                  <a:lnTo>
                    <a:pt x="94090" y="2015"/>
                  </a:lnTo>
                  <a:lnTo>
                    <a:pt x="99204" y="732"/>
                  </a:lnTo>
                  <a:lnTo>
                    <a:pt x="10534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0"/>
            <p:cNvSpPr/>
            <p:nvPr/>
          </p:nvSpPr>
          <p:spPr>
            <a:xfrm>
              <a:off x="8573230" y="405416"/>
              <a:ext cx="122537" cy="1875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220" y="0"/>
                  </a:moveTo>
                  <a:lnTo>
                    <a:pt x="114449" y="1208"/>
                  </a:lnTo>
                  <a:lnTo>
                    <a:pt x="118149" y="3625"/>
                  </a:lnTo>
                  <a:lnTo>
                    <a:pt x="120000" y="6388"/>
                  </a:lnTo>
                  <a:lnTo>
                    <a:pt x="120000" y="9323"/>
                  </a:lnTo>
                  <a:lnTo>
                    <a:pt x="118149" y="12431"/>
                  </a:lnTo>
                  <a:lnTo>
                    <a:pt x="22202" y="116719"/>
                  </a:lnTo>
                  <a:lnTo>
                    <a:pt x="18502" y="118791"/>
                  </a:lnTo>
                  <a:lnTo>
                    <a:pt x="14273" y="120000"/>
                  </a:lnTo>
                  <a:lnTo>
                    <a:pt x="9779" y="120000"/>
                  </a:lnTo>
                  <a:lnTo>
                    <a:pt x="5022" y="118791"/>
                  </a:lnTo>
                  <a:lnTo>
                    <a:pt x="1850" y="116719"/>
                  </a:lnTo>
                  <a:lnTo>
                    <a:pt x="0" y="113956"/>
                  </a:lnTo>
                  <a:lnTo>
                    <a:pt x="0" y="110848"/>
                  </a:lnTo>
                  <a:lnTo>
                    <a:pt x="1850" y="107913"/>
                  </a:lnTo>
                  <a:lnTo>
                    <a:pt x="97797" y="3625"/>
                  </a:lnTo>
                  <a:lnTo>
                    <a:pt x="100969" y="1208"/>
                  </a:lnTo>
                  <a:lnTo>
                    <a:pt x="105726" y="0"/>
                  </a:lnTo>
                  <a:lnTo>
                    <a:pt x="11022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0"/>
            <p:cNvSpPr/>
            <p:nvPr/>
          </p:nvSpPr>
          <p:spPr>
            <a:xfrm>
              <a:off x="8663109" y="450760"/>
              <a:ext cx="154656" cy="19352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9319" y="0"/>
                  </a:moveTo>
                  <a:lnTo>
                    <a:pt x="113089" y="167"/>
                  </a:lnTo>
                  <a:lnTo>
                    <a:pt x="116649" y="1673"/>
                  </a:lnTo>
                  <a:lnTo>
                    <a:pt x="118952" y="4016"/>
                  </a:lnTo>
                  <a:lnTo>
                    <a:pt x="120000" y="6694"/>
                  </a:lnTo>
                  <a:lnTo>
                    <a:pt x="119581" y="9539"/>
                  </a:lnTo>
                  <a:lnTo>
                    <a:pt x="117696" y="12552"/>
                  </a:lnTo>
                  <a:lnTo>
                    <a:pt x="16963" y="117154"/>
                  </a:lnTo>
                  <a:lnTo>
                    <a:pt x="14031" y="119163"/>
                  </a:lnTo>
                  <a:lnTo>
                    <a:pt x="10680" y="120000"/>
                  </a:lnTo>
                  <a:lnTo>
                    <a:pt x="6701" y="119665"/>
                  </a:lnTo>
                  <a:lnTo>
                    <a:pt x="3350" y="118326"/>
                  </a:lnTo>
                  <a:lnTo>
                    <a:pt x="1047" y="115983"/>
                  </a:lnTo>
                  <a:lnTo>
                    <a:pt x="0" y="112970"/>
                  </a:lnTo>
                  <a:lnTo>
                    <a:pt x="418" y="110125"/>
                  </a:lnTo>
                  <a:lnTo>
                    <a:pt x="2303" y="107447"/>
                  </a:lnTo>
                  <a:lnTo>
                    <a:pt x="102827" y="2510"/>
                  </a:lnTo>
                  <a:lnTo>
                    <a:pt x="105968" y="502"/>
                  </a:lnTo>
                  <a:lnTo>
                    <a:pt x="10931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1"/>
          <p:cNvGrpSpPr/>
          <p:nvPr/>
        </p:nvGrpSpPr>
        <p:grpSpPr>
          <a:xfrm>
            <a:off x="7264458" y="365740"/>
            <a:ext cx="1553307" cy="487719"/>
            <a:chOff x="166688" y="-3240088"/>
            <a:chExt cx="9136063" cy="2868613"/>
          </a:xfrm>
        </p:grpSpPr>
        <p:sp>
          <p:nvSpPr>
            <p:cNvPr id="12" name="Google Shape;12;p1"/>
            <p:cNvSpPr/>
            <p:nvPr/>
          </p:nvSpPr>
          <p:spPr>
            <a:xfrm>
              <a:off x="166688" y="-1244600"/>
              <a:ext cx="876300" cy="85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1304" y="17686"/>
                  </a:moveTo>
                  <a:lnTo>
                    <a:pt x="21304" y="53955"/>
                  </a:lnTo>
                  <a:lnTo>
                    <a:pt x="66739" y="53955"/>
                  </a:lnTo>
                  <a:lnTo>
                    <a:pt x="74347" y="53955"/>
                  </a:lnTo>
                  <a:lnTo>
                    <a:pt x="81304" y="53283"/>
                  </a:lnTo>
                  <a:lnTo>
                    <a:pt x="86521" y="51716"/>
                  </a:lnTo>
                  <a:lnTo>
                    <a:pt x="90652" y="49701"/>
                  </a:lnTo>
                  <a:lnTo>
                    <a:pt x="93695" y="46119"/>
                  </a:lnTo>
                  <a:lnTo>
                    <a:pt x="95652" y="41865"/>
                  </a:lnTo>
                  <a:lnTo>
                    <a:pt x="96304" y="36044"/>
                  </a:lnTo>
                  <a:lnTo>
                    <a:pt x="95652" y="30223"/>
                  </a:lnTo>
                  <a:lnTo>
                    <a:pt x="93695" y="25522"/>
                  </a:lnTo>
                  <a:lnTo>
                    <a:pt x="90652" y="22388"/>
                  </a:lnTo>
                  <a:lnTo>
                    <a:pt x="86521" y="19925"/>
                  </a:lnTo>
                  <a:lnTo>
                    <a:pt x="81304" y="18805"/>
                  </a:lnTo>
                  <a:lnTo>
                    <a:pt x="74347" y="17910"/>
                  </a:lnTo>
                  <a:lnTo>
                    <a:pt x="66739" y="17686"/>
                  </a:lnTo>
                  <a:lnTo>
                    <a:pt x="21304" y="17686"/>
                  </a:lnTo>
                  <a:close/>
                  <a:moveTo>
                    <a:pt x="0" y="0"/>
                  </a:moveTo>
                  <a:lnTo>
                    <a:pt x="70217" y="0"/>
                  </a:lnTo>
                  <a:lnTo>
                    <a:pt x="81956" y="447"/>
                  </a:lnTo>
                  <a:lnTo>
                    <a:pt x="91739" y="2014"/>
                  </a:lnTo>
                  <a:lnTo>
                    <a:pt x="100217" y="4253"/>
                  </a:lnTo>
                  <a:lnTo>
                    <a:pt x="106521" y="8283"/>
                  </a:lnTo>
                  <a:lnTo>
                    <a:pt x="111521" y="12985"/>
                  </a:lnTo>
                  <a:lnTo>
                    <a:pt x="115000" y="19253"/>
                  </a:lnTo>
                  <a:lnTo>
                    <a:pt x="116956" y="26641"/>
                  </a:lnTo>
                  <a:lnTo>
                    <a:pt x="117608" y="35149"/>
                  </a:lnTo>
                  <a:lnTo>
                    <a:pt x="116956" y="43432"/>
                  </a:lnTo>
                  <a:lnTo>
                    <a:pt x="115000" y="50373"/>
                  </a:lnTo>
                  <a:lnTo>
                    <a:pt x="111521" y="56417"/>
                  </a:lnTo>
                  <a:lnTo>
                    <a:pt x="107391" y="60895"/>
                  </a:lnTo>
                  <a:lnTo>
                    <a:pt x="102826" y="64925"/>
                  </a:lnTo>
                  <a:lnTo>
                    <a:pt x="97173" y="67611"/>
                  </a:lnTo>
                  <a:lnTo>
                    <a:pt x="91521" y="69626"/>
                  </a:lnTo>
                  <a:lnTo>
                    <a:pt x="85434" y="70298"/>
                  </a:lnTo>
                  <a:lnTo>
                    <a:pt x="83478" y="70298"/>
                  </a:lnTo>
                  <a:lnTo>
                    <a:pt x="120000" y="120000"/>
                  </a:lnTo>
                  <a:lnTo>
                    <a:pt x="93695" y="120000"/>
                  </a:lnTo>
                  <a:lnTo>
                    <a:pt x="59565" y="72313"/>
                  </a:lnTo>
                  <a:lnTo>
                    <a:pt x="59565" y="71865"/>
                  </a:lnTo>
                  <a:lnTo>
                    <a:pt x="21304" y="71865"/>
                  </a:lnTo>
                  <a:lnTo>
                    <a:pt x="21304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258888" y="-1244600"/>
              <a:ext cx="774700" cy="85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8196" y="0"/>
                  </a:lnTo>
                  <a:lnTo>
                    <a:pt x="111885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885" y="17686"/>
                  </a:lnTo>
                  <a:lnTo>
                    <a:pt x="108196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7049" y="48805"/>
                  </a:lnTo>
                  <a:lnTo>
                    <a:pt x="90983" y="49701"/>
                  </a:lnTo>
                  <a:lnTo>
                    <a:pt x="94426" y="51716"/>
                  </a:lnTo>
                  <a:lnTo>
                    <a:pt x="96393" y="54402"/>
                  </a:lnTo>
                  <a:lnTo>
                    <a:pt x="97377" y="57985"/>
                  </a:lnTo>
                  <a:lnTo>
                    <a:pt x="96393" y="61791"/>
                  </a:lnTo>
                  <a:lnTo>
                    <a:pt x="94426" y="64477"/>
                  </a:lnTo>
                  <a:lnTo>
                    <a:pt x="90983" y="66492"/>
                  </a:lnTo>
                  <a:lnTo>
                    <a:pt x="87049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10163" y="101641"/>
                  </a:lnTo>
                  <a:lnTo>
                    <a:pt x="114098" y="102313"/>
                  </a:lnTo>
                  <a:lnTo>
                    <a:pt x="117540" y="104328"/>
                  </a:lnTo>
                  <a:lnTo>
                    <a:pt x="119754" y="107014"/>
                  </a:lnTo>
                  <a:lnTo>
                    <a:pt x="120000" y="110597"/>
                  </a:lnTo>
                  <a:lnTo>
                    <a:pt x="119754" y="114626"/>
                  </a:lnTo>
                  <a:lnTo>
                    <a:pt x="117540" y="117313"/>
                  </a:lnTo>
                  <a:lnTo>
                    <a:pt x="114098" y="119328"/>
                  </a:lnTo>
                  <a:lnTo>
                    <a:pt x="110163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219326" y="-1244600"/>
              <a:ext cx="906463" cy="85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87" y="0"/>
                  </a:moveTo>
                  <a:lnTo>
                    <a:pt x="13660" y="895"/>
                  </a:lnTo>
                  <a:lnTo>
                    <a:pt x="16602" y="2686"/>
                  </a:lnTo>
                  <a:lnTo>
                    <a:pt x="18704" y="5820"/>
                  </a:lnTo>
                  <a:lnTo>
                    <a:pt x="58844" y="96492"/>
                  </a:lnTo>
                  <a:lnTo>
                    <a:pt x="59894" y="98507"/>
                  </a:lnTo>
                  <a:lnTo>
                    <a:pt x="101716" y="5820"/>
                  </a:lnTo>
                  <a:lnTo>
                    <a:pt x="103817" y="2686"/>
                  </a:lnTo>
                  <a:lnTo>
                    <a:pt x="106760" y="447"/>
                  </a:lnTo>
                  <a:lnTo>
                    <a:pt x="110542" y="0"/>
                  </a:lnTo>
                  <a:lnTo>
                    <a:pt x="113695" y="447"/>
                  </a:lnTo>
                  <a:lnTo>
                    <a:pt x="116427" y="2014"/>
                  </a:lnTo>
                  <a:lnTo>
                    <a:pt x="118528" y="4701"/>
                  </a:lnTo>
                  <a:lnTo>
                    <a:pt x="120000" y="7835"/>
                  </a:lnTo>
                  <a:lnTo>
                    <a:pt x="120000" y="11417"/>
                  </a:lnTo>
                  <a:lnTo>
                    <a:pt x="119369" y="15000"/>
                  </a:lnTo>
                  <a:lnTo>
                    <a:pt x="70823" y="120000"/>
                  </a:lnTo>
                  <a:lnTo>
                    <a:pt x="48966" y="120000"/>
                  </a:lnTo>
                  <a:lnTo>
                    <a:pt x="1260" y="15000"/>
                  </a:lnTo>
                  <a:lnTo>
                    <a:pt x="0" y="11417"/>
                  </a:lnTo>
                  <a:lnTo>
                    <a:pt x="420" y="7835"/>
                  </a:lnTo>
                  <a:lnTo>
                    <a:pt x="1471" y="4701"/>
                  </a:lnTo>
                  <a:lnTo>
                    <a:pt x="3782" y="2014"/>
                  </a:lnTo>
                  <a:lnTo>
                    <a:pt x="6725" y="447"/>
                  </a:lnTo>
                  <a:lnTo>
                    <a:pt x="10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3125788" y="-1244600"/>
              <a:ext cx="1017588" cy="85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93" y="15671"/>
                  </a:moveTo>
                  <a:lnTo>
                    <a:pt x="37628" y="73432"/>
                  </a:lnTo>
                  <a:lnTo>
                    <a:pt x="82932" y="73432"/>
                  </a:lnTo>
                  <a:lnTo>
                    <a:pt x="60093" y="15671"/>
                  </a:lnTo>
                  <a:close/>
                  <a:moveTo>
                    <a:pt x="49422" y="0"/>
                  </a:moveTo>
                  <a:lnTo>
                    <a:pt x="71326" y="0"/>
                  </a:lnTo>
                  <a:lnTo>
                    <a:pt x="120000" y="120000"/>
                  </a:lnTo>
                  <a:lnTo>
                    <a:pt x="100717" y="120000"/>
                  </a:lnTo>
                  <a:lnTo>
                    <a:pt x="90234" y="92686"/>
                  </a:lnTo>
                  <a:lnTo>
                    <a:pt x="89859" y="91791"/>
                  </a:lnTo>
                  <a:lnTo>
                    <a:pt x="30140" y="91791"/>
                  </a:lnTo>
                  <a:lnTo>
                    <a:pt x="19282" y="120000"/>
                  </a:lnTo>
                  <a:lnTo>
                    <a:pt x="0" y="120000"/>
                  </a:lnTo>
                  <a:lnTo>
                    <a:pt x="494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4106863" y="-1244600"/>
              <a:ext cx="928688" cy="85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615" y="0"/>
                  </a:moveTo>
                  <a:lnTo>
                    <a:pt x="111794" y="0"/>
                  </a:lnTo>
                  <a:lnTo>
                    <a:pt x="114871" y="447"/>
                  </a:lnTo>
                  <a:lnTo>
                    <a:pt x="117743" y="2686"/>
                  </a:lnTo>
                  <a:lnTo>
                    <a:pt x="119589" y="5597"/>
                  </a:lnTo>
                  <a:lnTo>
                    <a:pt x="120000" y="8955"/>
                  </a:lnTo>
                  <a:lnTo>
                    <a:pt x="119589" y="12537"/>
                  </a:lnTo>
                  <a:lnTo>
                    <a:pt x="117743" y="15671"/>
                  </a:lnTo>
                  <a:lnTo>
                    <a:pt x="114871" y="17686"/>
                  </a:lnTo>
                  <a:lnTo>
                    <a:pt x="111794" y="18358"/>
                  </a:lnTo>
                  <a:lnTo>
                    <a:pt x="70153" y="18358"/>
                  </a:lnTo>
                  <a:lnTo>
                    <a:pt x="70153" y="120000"/>
                  </a:lnTo>
                  <a:lnTo>
                    <a:pt x="50051" y="120000"/>
                  </a:lnTo>
                  <a:lnTo>
                    <a:pt x="50051" y="18358"/>
                  </a:lnTo>
                  <a:lnTo>
                    <a:pt x="8615" y="18358"/>
                  </a:lnTo>
                  <a:lnTo>
                    <a:pt x="5333" y="17686"/>
                  </a:lnTo>
                  <a:lnTo>
                    <a:pt x="2461" y="15671"/>
                  </a:lnTo>
                  <a:lnTo>
                    <a:pt x="820" y="12537"/>
                  </a:lnTo>
                  <a:lnTo>
                    <a:pt x="0" y="8955"/>
                  </a:lnTo>
                  <a:lnTo>
                    <a:pt x="820" y="5597"/>
                  </a:lnTo>
                  <a:lnTo>
                    <a:pt x="2461" y="2686"/>
                  </a:lnTo>
                  <a:lnTo>
                    <a:pt x="5333" y="447"/>
                  </a:lnTo>
                  <a:lnTo>
                    <a:pt x="86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5214938" y="-1244600"/>
              <a:ext cx="906463" cy="8731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97" y="0"/>
                  </a:moveTo>
                  <a:lnTo>
                    <a:pt x="14290" y="872"/>
                  </a:lnTo>
                  <a:lnTo>
                    <a:pt x="17653" y="3054"/>
                  </a:lnTo>
                  <a:lnTo>
                    <a:pt x="19754" y="6545"/>
                  </a:lnTo>
                  <a:lnTo>
                    <a:pt x="20595" y="10690"/>
                  </a:lnTo>
                  <a:lnTo>
                    <a:pt x="20595" y="65236"/>
                  </a:lnTo>
                  <a:lnTo>
                    <a:pt x="20595" y="69818"/>
                  </a:lnTo>
                  <a:lnTo>
                    <a:pt x="21225" y="74618"/>
                  </a:lnTo>
                  <a:lnTo>
                    <a:pt x="22066" y="79200"/>
                  </a:lnTo>
                  <a:lnTo>
                    <a:pt x="23537" y="83781"/>
                  </a:lnTo>
                  <a:lnTo>
                    <a:pt x="25639" y="87927"/>
                  </a:lnTo>
                  <a:lnTo>
                    <a:pt x="28581" y="91854"/>
                  </a:lnTo>
                  <a:lnTo>
                    <a:pt x="32784" y="95345"/>
                  </a:lnTo>
                  <a:lnTo>
                    <a:pt x="37828" y="97963"/>
                  </a:lnTo>
                  <a:lnTo>
                    <a:pt x="43712" y="100145"/>
                  </a:lnTo>
                  <a:lnTo>
                    <a:pt x="51488" y="101236"/>
                  </a:lnTo>
                  <a:lnTo>
                    <a:pt x="60105" y="101672"/>
                  </a:lnTo>
                  <a:lnTo>
                    <a:pt x="68931" y="101236"/>
                  </a:lnTo>
                  <a:lnTo>
                    <a:pt x="76287" y="100145"/>
                  </a:lnTo>
                  <a:lnTo>
                    <a:pt x="82171" y="97963"/>
                  </a:lnTo>
                  <a:lnTo>
                    <a:pt x="87425" y="95345"/>
                  </a:lnTo>
                  <a:lnTo>
                    <a:pt x="91418" y="91854"/>
                  </a:lnTo>
                  <a:lnTo>
                    <a:pt x="94360" y="87927"/>
                  </a:lnTo>
                  <a:lnTo>
                    <a:pt x="96462" y="83781"/>
                  </a:lnTo>
                  <a:lnTo>
                    <a:pt x="97933" y="79200"/>
                  </a:lnTo>
                  <a:lnTo>
                    <a:pt x="98774" y="74618"/>
                  </a:lnTo>
                  <a:lnTo>
                    <a:pt x="99404" y="69818"/>
                  </a:lnTo>
                  <a:lnTo>
                    <a:pt x="99404" y="65236"/>
                  </a:lnTo>
                  <a:lnTo>
                    <a:pt x="99404" y="10690"/>
                  </a:lnTo>
                  <a:lnTo>
                    <a:pt x="100245" y="6545"/>
                  </a:lnTo>
                  <a:lnTo>
                    <a:pt x="102346" y="3054"/>
                  </a:lnTo>
                  <a:lnTo>
                    <a:pt x="105709" y="872"/>
                  </a:lnTo>
                  <a:lnTo>
                    <a:pt x="109702" y="0"/>
                  </a:lnTo>
                  <a:lnTo>
                    <a:pt x="113695" y="872"/>
                  </a:lnTo>
                  <a:lnTo>
                    <a:pt x="117057" y="3054"/>
                  </a:lnTo>
                  <a:lnTo>
                    <a:pt x="119159" y="6545"/>
                  </a:lnTo>
                  <a:lnTo>
                    <a:pt x="120000" y="10690"/>
                  </a:lnTo>
                  <a:lnTo>
                    <a:pt x="120000" y="66763"/>
                  </a:lnTo>
                  <a:lnTo>
                    <a:pt x="119159" y="78109"/>
                  </a:lnTo>
                  <a:lnTo>
                    <a:pt x="117057" y="87709"/>
                  </a:lnTo>
                  <a:lnTo>
                    <a:pt x="113485" y="96436"/>
                  </a:lnTo>
                  <a:lnTo>
                    <a:pt x="107810" y="103636"/>
                  </a:lnTo>
                  <a:lnTo>
                    <a:pt x="101295" y="109309"/>
                  </a:lnTo>
                  <a:lnTo>
                    <a:pt x="93309" y="113890"/>
                  </a:lnTo>
                  <a:lnTo>
                    <a:pt x="83642" y="117381"/>
                  </a:lnTo>
                  <a:lnTo>
                    <a:pt x="72714" y="119345"/>
                  </a:lnTo>
                  <a:lnTo>
                    <a:pt x="60105" y="120000"/>
                  </a:lnTo>
                  <a:lnTo>
                    <a:pt x="47285" y="119345"/>
                  </a:lnTo>
                  <a:lnTo>
                    <a:pt x="36357" y="117381"/>
                  </a:lnTo>
                  <a:lnTo>
                    <a:pt x="26900" y="113890"/>
                  </a:lnTo>
                  <a:lnTo>
                    <a:pt x="18704" y="109309"/>
                  </a:lnTo>
                  <a:lnTo>
                    <a:pt x="12189" y="103636"/>
                  </a:lnTo>
                  <a:lnTo>
                    <a:pt x="6725" y="96436"/>
                  </a:lnTo>
                  <a:lnTo>
                    <a:pt x="2942" y="87709"/>
                  </a:lnTo>
                  <a:lnTo>
                    <a:pt x="840" y="78109"/>
                  </a:lnTo>
                  <a:lnTo>
                    <a:pt x="0" y="66763"/>
                  </a:lnTo>
                  <a:lnTo>
                    <a:pt x="0" y="10690"/>
                  </a:lnTo>
                  <a:lnTo>
                    <a:pt x="840" y="6545"/>
                  </a:lnTo>
                  <a:lnTo>
                    <a:pt x="2942" y="3054"/>
                  </a:lnTo>
                  <a:lnTo>
                    <a:pt x="6304" y="872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6384926" y="-1244600"/>
              <a:ext cx="873125" cy="85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0945" y="17686"/>
                  </a:moveTo>
                  <a:lnTo>
                    <a:pt x="20945" y="53955"/>
                  </a:lnTo>
                  <a:lnTo>
                    <a:pt x="66981" y="53955"/>
                  </a:lnTo>
                  <a:lnTo>
                    <a:pt x="74618" y="53955"/>
                  </a:lnTo>
                  <a:lnTo>
                    <a:pt x="81163" y="53283"/>
                  </a:lnTo>
                  <a:lnTo>
                    <a:pt x="86836" y="51716"/>
                  </a:lnTo>
                  <a:lnTo>
                    <a:pt x="90981" y="49701"/>
                  </a:lnTo>
                  <a:lnTo>
                    <a:pt x="94036" y="46119"/>
                  </a:lnTo>
                  <a:lnTo>
                    <a:pt x="96000" y="41865"/>
                  </a:lnTo>
                  <a:lnTo>
                    <a:pt x="96654" y="36044"/>
                  </a:lnTo>
                  <a:lnTo>
                    <a:pt x="96000" y="30223"/>
                  </a:lnTo>
                  <a:lnTo>
                    <a:pt x="94036" y="25522"/>
                  </a:lnTo>
                  <a:lnTo>
                    <a:pt x="90981" y="22388"/>
                  </a:lnTo>
                  <a:lnTo>
                    <a:pt x="86836" y="19925"/>
                  </a:lnTo>
                  <a:lnTo>
                    <a:pt x="81163" y="18805"/>
                  </a:lnTo>
                  <a:lnTo>
                    <a:pt x="74618" y="17910"/>
                  </a:lnTo>
                  <a:lnTo>
                    <a:pt x="66981" y="17686"/>
                  </a:lnTo>
                  <a:lnTo>
                    <a:pt x="20945" y="17686"/>
                  </a:lnTo>
                  <a:close/>
                  <a:moveTo>
                    <a:pt x="0" y="0"/>
                  </a:moveTo>
                  <a:lnTo>
                    <a:pt x="70472" y="0"/>
                  </a:lnTo>
                  <a:lnTo>
                    <a:pt x="82254" y="447"/>
                  </a:lnTo>
                  <a:lnTo>
                    <a:pt x="92072" y="2014"/>
                  </a:lnTo>
                  <a:lnTo>
                    <a:pt x="100145" y="4253"/>
                  </a:lnTo>
                  <a:lnTo>
                    <a:pt x="106690" y="8283"/>
                  </a:lnTo>
                  <a:lnTo>
                    <a:pt x="111490" y="12985"/>
                  </a:lnTo>
                  <a:lnTo>
                    <a:pt x="114981" y="19253"/>
                  </a:lnTo>
                  <a:lnTo>
                    <a:pt x="117163" y="26641"/>
                  </a:lnTo>
                  <a:lnTo>
                    <a:pt x="117600" y="35149"/>
                  </a:lnTo>
                  <a:lnTo>
                    <a:pt x="117163" y="43432"/>
                  </a:lnTo>
                  <a:lnTo>
                    <a:pt x="114981" y="50373"/>
                  </a:lnTo>
                  <a:lnTo>
                    <a:pt x="111927" y="56417"/>
                  </a:lnTo>
                  <a:lnTo>
                    <a:pt x="107781" y="60895"/>
                  </a:lnTo>
                  <a:lnTo>
                    <a:pt x="102763" y="64925"/>
                  </a:lnTo>
                  <a:lnTo>
                    <a:pt x="97527" y="67611"/>
                  </a:lnTo>
                  <a:lnTo>
                    <a:pt x="91418" y="69626"/>
                  </a:lnTo>
                  <a:lnTo>
                    <a:pt x="85745" y="70298"/>
                  </a:lnTo>
                  <a:lnTo>
                    <a:pt x="83781" y="70298"/>
                  </a:lnTo>
                  <a:lnTo>
                    <a:pt x="120000" y="120000"/>
                  </a:lnTo>
                  <a:lnTo>
                    <a:pt x="94036" y="120000"/>
                  </a:lnTo>
                  <a:lnTo>
                    <a:pt x="59781" y="72313"/>
                  </a:lnTo>
                  <a:lnTo>
                    <a:pt x="59345" y="71865"/>
                  </a:lnTo>
                  <a:lnTo>
                    <a:pt x="20945" y="71865"/>
                  </a:lnTo>
                  <a:lnTo>
                    <a:pt x="20945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7477126" y="-1244600"/>
              <a:ext cx="774700" cy="85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7704" y="0"/>
                  </a:lnTo>
                  <a:lnTo>
                    <a:pt x="111393" y="447"/>
                  </a:lnTo>
                  <a:lnTo>
                    <a:pt x="114836" y="2686"/>
                  </a:lnTo>
                  <a:lnTo>
                    <a:pt x="117049" y="5597"/>
                  </a:lnTo>
                  <a:lnTo>
                    <a:pt x="118032" y="8955"/>
                  </a:lnTo>
                  <a:lnTo>
                    <a:pt x="117049" y="12537"/>
                  </a:lnTo>
                  <a:lnTo>
                    <a:pt x="114836" y="15671"/>
                  </a:lnTo>
                  <a:lnTo>
                    <a:pt x="111393" y="17686"/>
                  </a:lnTo>
                  <a:lnTo>
                    <a:pt x="107704" y="18358"/>
                  </a:lnTo>
                  <a:lnTo>
                    <a:pt x="23852" y="18358"/>
                  </a:lnTo>
                  <a:lnTo>
                    <a:pt x="23852" y="48805"/>
                  </a:lnTo>
                  <a:lnTo>
                    <a:pt x="81885" y="48805"/>
                  </a:lnTo>
                  <a:lnTo>
                    <a:pt x="85819" y="49701"/>
                  </a:lnTo>
                  <a:lnTo>
                    <a:pt x="88770" y="51716"/>
                  </a:lnTo>
                  <a:lnTo>
                    <a:pt x="90983" y="54402"/>
                  </a:lnTo>
                  <a:lnTo>
                    <a:pt x="91721" y="57985"/>
                  </a:lnTo>
                  <a:lnTo>
                    <a:pt x="90983" y="61791"/>
                  </a:lnTo>
                  <a:lnTo>
                    <a:pt x="88770" y="64477"/>
                  </a:lnTo>
                  <a:lnTo>
                    <a:pt x="85819" y="66492"/>
                  </a:lnTo>
                  <a:lnTo>
                    <a:pt x="81885" y="67164"/>
                  </a:lnTo>
                  <a:lnTo>
                    <a:pt x="23852" y="67164"/>
                  </a:lnTo>
                  <a:lnTo>
                    <a:pt x="23852" y="101641"/>
                  </a:lnTo>
                  <a:lnTo>
                    <a:pt x="109672" y="101641"/>
                  </a:lnTo>
                  <a:lnTo>
                    <a:pt x="114098" y="102313"/>
                  </a:lnTo>
                  <a:lnTo>
                    <a:pt x="117049" y="104328"/>
                  </a:lnTo>
                  <a:lnTo>
                    <a:pt x="119262" y="107014"/>
                  </a:lnTo>
                  <a:lnTo>
                    <a:pt x="120000" y="110597"/>
                  </a:lnTo>
                  <a:lnTo>
                    <a:pt x="119262" y="114626"/>
                  </a:lnTo>
                  <a:lnTo>
                    <a:pt x="117049" y="117313"/>
                  </a:lnTo>
                  <a:lnTo>
                    <a:pt x="114098" y="119328"/>
                  </a:lnTo>
                  <a:lnTo>
                    <a:pt x="109672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233738" y="-1751013"/>
              <a:ext cx="152400" cy="1460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750" y="0"/>
                  </a:moveTo>
                  <a:lnTo>
                    <a:pt x="66250" y="0"/>
                  </a:lnTo>
                  <a:lnTo>
                    <a:pt x="87500" y="6521"/>
                  </a:lnTo>
                  <a:lnTo>
                    <a:pt x="105000" y="19565"/>
                  </a:lnTo>
                  <a:lnTo>
                    <a:pt x="116250" y="40434"/>
                  </a:lnTo>
                  <a:lnTo>
                    <a:pt x="120000" y="63913"/>
                  </a:lnTo>
                  <a:lnTo>
                    <a:pt x="113750" y="86086"/>
                  </a:lnTo>
                  <a:lnTo>
                    <a:pt x="101250" y="104347"/>
                  </a:lnTo>
                  <a:lnTo>
                    <a:pt x="81250" y="118695"/>
                  </a:lnTo>
                  <a:lnTo>
                    <a:pt x="58750" y="120000"/>
                  </a:lnTo>
                  <a:lnTo>
                    <a:pt x="55000" y="120000"/>
                  </a:lnTo>
                  <a:lnTo>
                    <a:pt x="32500" y="113478"/>
                  </a:lnTo>
                  <a:lnTo>
                    <a:pt x="15000" y="100434"/>
                  </a:lnTo>
                  <a:lnTo>
                    <a:pt x="5000" y="79565"/>
                  </a:lnTo>
                  <a:lnTo>
                    <a:pt x="0" y="56086"/>
                  </a:lnTo>
                  <a:lnTo>
                    <a:pt x="6250" y="33913"/>
                  </a:lnTo>
                  <a:lnTo>
                    <a:pt x="20000" y="15652"/>
                  </a:lnTo>
                  <a:lnTo>
                    <a:pt x="40000" y="2608"/>
                  </a:lnTo>
                  <a:lnTo>
                    <a:pt x="6375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719513" y="-2219325"/>
              <a:ext cx="219075" cy="2635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782" y="0"/>
                  </a:moveTo>
                  <a:lnTo>
                    <a:pt x="49565" y="1445"/>
                  </a:lnTo>
                  <a:lnTo>
                    <a:pt x="63478" y="6506"/>
                  </a:lnTo>
                  <a:lnTo>
                    <a:pt x="73913" y="15903"/>
                  </a:lnTo>
                  <a:lnTo>
                    <a:pt x="114782" y="69397"/>
                  </a:lnTo>
                  <a:lnTo>
                    <a:pt x="120000" y="81686"/>
                  </a:lnTo>
                  <a:lnTo>
                    <a:pt x="120000" y="94698"/>
                  </a:lnTo>
                  <a:lnTo>
                    <a:pt x="112173" y="105542"/>
                  </a:lnTo>
                  <a:lnTo>
                    <a:pt x="100000" y="114939"/>
                  </a:lnTo>
                  <a:lnTo>
                    <a:pt x="86086" y="119999"/>
                  </a:lnTo>
                  <a:lnTo>
                    <a:pt x="69565" y="118554"/>
                  </a:lnTo>
                  <a:lnTo>
                    <a:pt x="55652" y="113493"/>
                  </a:lnTo>
                  <a:lnTo>
                    <a:pt x="45217" y="103373"/>
                  </a:lnTo>
                  <a:lnTo>
                    <a:pt x="4347" y="50602"/>
                  </a:lnTo>
                  <a:lnTo>
                    <a:pt x="0" y="37590"/>
                  </a:lnTo>
                  <a:lnTo>
                    <a:pt x="0" y="25301"/>
                  </a:lnTo>
                  <a:lnTo>
                    <a:pt x="6956" y="12289"/>
                  </a:lnTo>
                  <a:lnTo>
                    <a:pt x="19130" y="5060"/>
                  </a:lnTo>
                  <a:lnTo>
                    <a:pt x="34782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4289426" y="-2582863"/>
              <a:ext cx="222250" cy="4079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5428" y="0"/>
                  </a:moveTo>
                  <a:lnTo>
                    <a:pt x="58285" y="3268"/>
                  </a:lnTo>
                  <a:lnTo>
                    <a:pt x="70285" y="8871"/>
                  </a:lnTo>
                  <a:lnTo>
                    <a:pt x="76285" y="16342"/>
                  </a:lnTo>
                  <a:lnTo>
                    <a:pt x="120000" y="92918"/>
                  </a:lnTo>
                  <a:lnTo>
                    <a:pt x="120000" y="101789"/>
                  </a:lnTo>
                  <a:lnTo>
                    <a:pt x="115714" y="109260"/>
                  </a:lnTo>
                  <a:lnTo>
                    <a:pt x="104571" y="115797"/>
                  </a:lnTo>
                  <a:lnTo>
                    <a:pt x="90000" y="119066"/>
                  </a:lnTo>
                  <a:lnTo>
                    <a:pt x="75428" y="120000"/>
                  </a:lnTo>
                  <a:lnTo>
                    <a:pt x="60000" y="116731"/>
                  </a:lnTo>
                  <a:lnTo>
                    <a:pt x="49714" y="111595"/>
                  </a:lnTo>
                  <a:lnTo>
                    <a:pt x="42000" y="103657"/>
                  </a:lnTo>
                  <a:lnTo>
                    <a:pt x="0" y="27081"/>
                  </a:lnTo>
                  <a:lnTo>
                    <a:pt x="0" y="18677"/>
                  </a:lnTo>
                  <a:lnTo>
                    <a:pt x="4285" y="10739"/>
                  </a:lnTo>
                  <a:lnTo>
                    <a:pt x="15428" y="5136"/>
                  </a:lnTo>
                  <a:lnTo>
                    <a:pt x="28285" y="933"/>
                  </a:lnTo>
                  <a:lnTo>
                    <a:pt x="4542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910138" y="-2876550"/>
              <a:ext cx="188913" cy="5619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369" y="0"/>
                  </a:moveTo>
                  <a:lnTo>
                    <a:pt x="63529" y="1355"/>
                  </a:lnTo>
                  <a:lnTo>
                    <a:pt x="77647" y="4067"/>
                  </a:lnTo>
                  <a:lnTo>
                    <a:pt x="87731" y="8813"/>
                  </a:lnTo>
                  <a:lnTo>
                    <a:pt x="93781" y="14915"/>
                  </a:lnTo>
                  <a:lnTo>
                    <a:pt x="120000" y="103728"/>
                  </a:lnTo>
                  <a:lnTo>
                    <a:pt x="115966" y="109491"/>
                  </a:lnTo>
                  <a:lnTo>
                    <a:pt x="107899" y="114915"/>
                  </a:lnTo>
                  <a:lnTo>
                    <a:pt x="93781" y="118305"/>
                  </a:lnTo>
                  <a:lnTo>
                    <a:pt x="75630" y="119999"/>
                  </a:lnTo>
                  <a:lnTo>
                    <a:pt x="58487" y="118983"/>
                  </a:lnTo>
                  <a:lnTo>
                    <a:pt x="42352" y="115932"/>
                  </a:lnTo>
                  <a:lnTo>
                    <a:pt x="32268" y="111186"/>
                  </a:lnTo>
                  <a:lnTo>
                    <a:pt x="26218" y="105423"/>
                  </a:lnTo>
                  <a:lnTo>
                    <a:pt x="0" y="16610"/>
                  </a:lnTo>
                  <a:lnTo>
                    <a:pt x="4033" y="10847"/>
                  </a:lnTo>
                  <a:lnTo>
                    <a:pt x="12100" y="5423"/>
                  </a:lnTo>
                  <a:lnTo>
                    <a:pt x="26218" y="1694"/>
                  </a:lnTo>
                  <a:lnTo>
                    <a:pt x="4436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5541963" y="-3081338"/>
              <a:ext cx="174625" cy="7032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4181" y="0"/>
                  </a:moveTo>
                  <a:lnTo>
                    <a:pt x="93818" y="1354"/>
                  </a:lnTo>
                  <a:lnTo>
                    <a:pt x="109090" y="4334"/>
                  </a:lnTo>
                  <a:lnTo>
                    <a:pt x="116727" y="8397"/>
                  </a:lnTo>
                  <a:lnTo>
                    <a:pt x="120000" y="13814"/>
                  </a:lnTo>
                  <a:lnTo>
                    <a:pt x="101454" y="108623"/>
                  </a:lnTo>
                  <a:lnTo>
                    <a:pt x="94909" y="113498"/>
                  </a:lnTo>
                  <a:lnTo>
                    <a:pt x="81818" y="117291"/>
                  </a:lnTo>
                  <a:lnTo>
                    <a:pt x="66545" y="119729"/>
                  </a:lnTo>
                  <a:lnTo>
                    <a:pt x="45818" y="120000"/>
                  </a:lnTo>
                  <a:lnTo>
                    <a:pt x="27272" y="118645"/>
                  </a:lnTo>
                  <a:lnTo>
                    <a:pt x="12000" y="115395"/>
                  </a:lnTo>
                  <a:lnTo>
                    <a:pt x="2181" y="111602"/>
                  </a:lnTo>
                  <a:lnTo>
                    <a:pt x="0" y="106455"/>
                  </a:lnTo>
                  <a:lnTo>
                    <a:pt x="19636" y="11376"/>
                  </a:lnTo>
                  <a:lnTo>
                    <a:pt x="25090" y="6501"/>
                  </a:lnTo>
                  <a:lnTo>
                    <a:pt x="36000" y="2708"/>
                  </a:lnTo>
                  <a:lnTo>
                    <a:pt x="53454" y="541"/>
                  </a:lnTo>
                  <a:lnTo>
                    <a:pt x="7418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6140451" y="-3203575"/>
              <a:ext cx="271463" cy="8318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508" y="0"/>
                  </a:moveTo>
                  <a:lnTo>
                    <a:pt x="95438" y="0"/>
                  </a:lnTo>
                  <a:lnTo>
                    <a:pt x="108070" y="2061"/>
                  </a:lnTo>
                  <a:lnTo>
                    <a:pt x="116491" y="4809"/>
                  </a:lnTo>
                  <a:lnTo>
                    <a:pt x="120000" y="8473"/>
                  </a:lnTo>
                  <a:lnTo>
                    <a:pt x="120000" y="12824"/>
                  </a:lnTo>
                  <a:lnTo>
                    <a:pt x="63859" y="111984"/>
                  </a:lnTo>
                  <a:lnTo>
                    <a:pt x="58947" y="115877"/>
                  </a:lnTo>
                  <a:lnTo>
                    <a:pt x="49122" y="118396"/>
                  </a:lnTo>
                  <a:lnTo>
                    <a:pt x="37894" y="120000"/>
                  </a:lnTo>
                  <a:lnTo>
                    <a:pt x="25964" y="120000"/>
                  </a:lnTo>
                  <a:lnTo>
                    <a:pt x="13333" y="118396"/>
                  </a:lnTo>
                  <a:lnTo>
                    <a:pt x="4912" y="115190"/>
                  </a:lnTo>
                  <a:lnTo>
                    <a:pt x="0" y="111526"/>
                  </a:lnTo>
                  <a:lnTo>
                    <a:pt x="1403" y="107175"/>
                  </a:lnTo>
                  <a:lnTo>
                    <a:pt x="57543" y="8015"/>
                  </a:lnTo>
                  <a:lnTo>
                    <a:pt x="62456" y="4351"/>
                  </a:lnTo>
                  <a:lnTo>
                    <a:pt x="70877" y="1603"/>
                  </a:lnTo>
                  <a:lnTo>
                    <a:pt x="83508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6724651" y="-3240088"/>
              <a:ext cx="404813" cy="9509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941" y="0"/>
                  </a:moveTo>
                  <a:lnTo>
                    <a:pt x="106352" y="801"/>
                  </a:lnTo>
                  <a:lnTo>
                    <a:pt x="113411" y="2604"/>
                  </a:lnTo>
                  <a:lnTo>
                    <a:pt x="118588" y="5409"/>
                  </a:lnTo>
                  <a:lnTo>
                    <a:pt x="120000" y="8814"/>
                  </a:lnTo>
                  <a:lnTo>
                    <a:pt x="119529" y="12420"/>
                  </a:lnTo>
                  <a:lnTo>
                    <a:pt x="42352" y="113989"/>
                  </a:lnTo>
                  <a:lnTo>
                    <a:pt x="38117" y="117195"/>
                  </a:lnTo>
                  <a:lnTo>
                    <a:pt x="30588" y="119398"/>
                  </a:lnTo>
                  <a:lnTo>
                    <a:pt x="23058" y="120000"/>
                  </a:lnTo>
                  <a:lnTo>
                    <a:pt x="14117" y="119599"/>
                  </a:lnTo>
                  <a:lnTo>
                    <a:pt x="6588" y="117595"/>
                  </a:lnTo>
                  <a:lnTo>
                    <a:pt x="1882" y="114791"/>
                  </a:lnTo>
                  <a:lnTo>
                    <a:pt x="0" y="111385"/>
                  </a:lnTo>
                  <a:lnTo>
                    <a:pt x="941" y="107779"/>
                  </a:lnTo>
                  <a:lnTo>
                    <a:pt x="78117" y="6010"/>
                  </a:lnTo>
                  <a:lnTo>
                    <a:pt x="82352" y="3205"/>
                  </a:lnTo>
                  <a:lnTo>
                    <a:pt x="89882" y="1202"/>
                  </a:lnTo>
                  <a:lnTo>
                    <a:pt x="96941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7299326" y="-3173413"/>
              <a:ext cx="558800" cy="10398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5340" y="0"/>
                  </a:moveTo>
                  <a:lnTo>
                    <a:pt x="111136" y="1099"/>
                  </a:lnTo>
                  <a:lnTo>
                    <a:pt x="116590" y="3297"/>
                  </a:lnTo>
                  <a:lnTo>
                    <a:pt x="118977" y="5862"/>
                  </a:lnTo>
                  <a:lnTo>
                    <a:pt x="120000" y="8977"/>
                  </a:lnTo>
                  <a:lnTo>
                    <a:pt x="118295" y="12458"/>
                  </a:lnTo>
                  <a:lnTo>
                    <a:pt x="29659" y="115419"/>
                  </a:lnTo>
                  <a:lnTo>
                    <a:pt x="26250" y="117984"/>
                  </a:lnTo>
                  <a:lnTo>
                    <a:pt x="20795" y="119633"/>
                  </a:lnTo>
                  <a:lnTo>
                    <a:pt x="14659" y="120000"/>
                  </a:lnTo>
                  <a:lnTo>
                    <a:pt x="8863" y="119083"/>
                  </a:lnTo>
                  <a:lnTo>
                    <a:pt x="3409" y="117068"/>
                  </a:lnTo>
                  <a:lnTo>
                    <a:pt x="1022" y="114137"/>
                  </a:lnTo>
                  <a:lnTo>
                    <a:pt x="0" y="111022"/>
                  </a:lnTo>
                  <a:lnTo>
                    <a:pt x="1704" y="107908"/>
                  </a:lnTo>
                  <a:lnTo>
                    <a:pt x="90340" y="4946"/>
                  </a:lnTo>
                  <a:lnTo>
                    <a:pt x="94090" y="2015"/>
                  </a:lnTo>
                  <a:lnTo>
                    <a:pt x="99204" y="732"/>
                  </a:lnTo>
                  <a:lnTo>
                    <a:pt x="10534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7864476" y="-3006725"/>
              <a:ext cx="720725" cy="11033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220" y="0"/>
                  </a:moveTo>
                  <a:lnTo>
                    <a:pt x="114449" y="1208"/>
                  </a:lnTo>
                  <a:lnTo>
                    <a:pt x="118149" y="3625"/>
                  </a:lnTo>
                  <a:lnTo>
                    <a:pt x="120000" y="6388"/>
                  </a:lnTo>
                  <a:lnTo>
                    <a:pt x="120000" y="9323"/>
                  </a:lnTo>
                  <a:lnTo>
                    <a:pt x="118149" y="12431"/>
                  </a:lnTo>
                  <a:lnTo>
                    <a:pt x="22202" y="116719"/>
                  </a:lnTo>
                  <a:lnTo>
                    <a:pt x="18502" y="118791"/>
                  </a:lnTo>
                  <a:lnTo>
                    <a:pt x="14273" y="120000"/>
                  </a:lnTo>
                  <a:lnTo>
                    <a:pt x="9779" y="120000"/>
                  </a:lnTo>
                  <a:lnTo>
                    <a:pt x="5022" y="118791"/>
                  </a:lnTo>
                  <a:lnTo>
                    <a:pt x="1850" y="116719"/>
                  </a:lnTo>
                  <a:lnTo>
                    <a:pt x="0" y="113956"/>
                  </a:lnTo>
                  <a:lnTo>
                    <a:pt x="0" y="110848"/>
                  </a:lnTo>
                  <a:lnTo>
                    <a:pt x="1850" y="107913"/>
                  </a:lnTo>
                  <a:lnTo>
                    <a:pt x="97797" y="3625"/>
                  </a:lnTo>
                  <a:lnTo>
                    <a:pt x="100969" y="1208"/>
                  </a:lnTo>
                  <a:lnTo>
                    <a:pt x="105726" y="0"/>
                  </a:lnTo>
                  <a:lnTo>
                    <a:pt x="110220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8393113" y="-2740025"/>
              <a:ext cx="909638" cy="113823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9319" y="0"/>
                  </a:moveTo>
                  <a:lnTo>
                    <a:pt x="113089" y="167"/>
                  </a:lnTo>
                  <a:lnTo>
                    <a:pt x="116649" y="1673"/>
                  </a:lnTo>
                  <a:lnTo>
                    <a:pt x="118952" y="4016"/>
                  </a:lnTo>
                  <a:lnTo>
                    <a:pt x="120000" y="6694"/>
                  </a:lnTo>
                  <a:lnTo>
                    <a:pt x="119581" y="9539"/>
                  </a:lnTo>
                  <a:lnTo>
                    <a:pt x="117696" y="12552"/>
                  </a:lnTo>
                  <a:lnTo>
                    <a:pt x="16963" y="117154"/>
                  </a:lnTo>
                  <a:lnTo>
                    <a:pt x="14031" y="119163"/>
                  </a:lnTo>
                  <a:lnTo>
                    <a:pt x="10680" y="120000"/>
                  </a:lnTo>
                  <a:lnTo>
                    <a:pt x="6701" y="119665"/>
                  </a:lnTo>
                  <a:lnTo>
                    <a:pt x="3350" y="118326"/>
                  </a:lnTo>
                  <a:lnTo>
                    <a:pt x="1047" y="115983"/>
                  </a:lnTo>
                  <a:lnTo>
                    <a:pt x="0" y="112970"/>
                  </a:lnTo>
                  <a:lnTo>
                    <a:pt x="418" y="110125"/>
                  </a:lnTo>
                  <a:lnTo>
                    <a:pt x="2303" y="107447"/>
                  </a:lnTo>
                  <a:lnTo>
                    <a:pt x="102827" y="2510"/>
                  </a:lnTo>
                  <a:lnTo>
                    <a:pt x="105968" y="502"/>
                  </a:lnTo>
                  <a:lnTo>
                    <a:pt x="109319" y="0"/>
                  </a:lnTo>
                  <a:close/>
                </a:path>
              </a:pathLst>
            </a:custGeom>
            <a:solidFill>
              <a:srgbClr val="F36A2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" name="Google Shape;30;p1"/>
          <p:cNvSpPr txBox="1">
            <a:spLocks noGrp="1"/>
          </p:cNvSpPr>
          <p:nvPr>
            <p:ph type="body" idx="1"/>
          </p:nvPr>
        </p:nvSpPr>
        <p:spPr>
          <a:xfrm>
            <a:off x="380010" y="1481446"/>
            <a:ext cx="838398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1"/>
          <p:cNvSpPr txBox="1">
            <a:spLocks noGrp="1"/>
          </p:cNvSpPr>
          <p:nvPr>
            <p:ph type="sldNum" idx="12"/>
          </p:nvPr>
        </p:nvSpPr>
        <p:spPr>
          <a:xfrm>
            <a:off x="8122757" y="6363712"/>
            <a:ext cx="8616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p1"/>
          <p:cNvSpPr txBox="1">
            <a:spLocks noGrp="1"/>
          </p:cNvSpPr>
          <p:nvPr>
            <p:ph type="title"/>
          </p:nvPr>
        </p:nvSpPr>
        <p:spPr>
          <a:xfrm>
            <a:off x="380010" y="-4950"/>
            <a:ext cx="6222671" cy="122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svg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5"/>
          <p:cNvSpPr txBox="1">
            <a:spLocks noGrp="1"/>
          </p:cNvSpPr>
          <p:nvPr>
            <p:ph type="ctrTitle"/>
          </p:nvPr>
        </p:nvSpPr>
        <p:spPr>
          <a:xfrm>
            <a:off x="496177" y="320634"/>
            <a:ext cx="6807148" cy="2543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</a:pPr>
            <a:r>
              <a:rPr lang="en-US" sz="4400" b="1" i="0" u="none" strike="noStrike" cap="none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Skybank</a:t>
            </a:r>
            <a:endParaRPr sz="44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5"/>
          <p:cNvSpPr txBox="1">
            <a:spLocks noGrp="1"/>
          </p:cNvSpPr>
          <p:nvPr>
            <p:ph type="subTitle" idx="1"/>
          </p:nvPr>
        </p:nvSpPr>
        <p:spPr>
          <a:xfrm>
            <a:off x="496176" y="2924299"/>
            <a:ext cx="6814614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</a:pPr>
            <a:r>
              <a:rPr lang="en-US" dirty="0"/>
              <a:t>Taking over home banking</a:t>
            </a:r>
            <a:endParaRPr sz="28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77C91-6E44-56DC-A145-934559C2B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1B0694-C20D-B574-B6C3-595FFB59E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flipH="1">
            <a:off x="4999839" y="3087149"/>
            <a:ext cx="45719" cy="95634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0394B-FD88-DB6E-CA16-CD640641AA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3E387F2-E6BB-757A-65E3-5374E5343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472" y="1409350"/>
            <a:ext cx="4999837" cy="486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851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580B-615C-C704-02EA-471E386F6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7BC1B-7F90-046B-D927-3F4398958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B0C493-63D4-E279-5AD2-A37263CF62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8E62A92-19DE-7B70-EB7E-7A6179F65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10" y="1481446"/>
            <a:ext cx="2463858" cy="1539373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C9900624-A66F-842B-2398-F5C1522D4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554" y="3736578"/>
            <a:ext cx="3478253" cy="1877663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6082C74-B190-4A0F-22A9-9AF2BCDC3A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5954" y="3649212"/>
            <a:ext cx="2035828" cy="2106418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8CD054FF-D217-D217-7141-9E59100688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8295" y="1447733"/>
            <a:ext cx="2365695" cy="1539373"/>
          </a:xfrm>
          <a:prstGeom prst="rect">
            <a:avLst/>
          </a:prstGeom>
        </p:spPr>
      </p:pic>
      <p:pic>
        <p:nvPicPr>
          <p:cNvPr id="14" name="Picture 13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3991AF3D-9641-CA80-8195-D732C0B55A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8538" y="1481445"/>
            <a:ext cx="2575420" cy="153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369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0CE2E-D334-396F-049A-2458922E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1072C-E673-F7CD-2A17-3DDEE13103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68D0BC-9536-3979-BD34-772F78EE20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AB43AB4-E3FD-8DBB-1EFD-6E3D90E08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73" y="1752454"/>
            <a:ext cx="8221210" cy="402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43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47ECA-C54A-841D-6CCB-E4090AE5F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31CBFE-ED6D-C138-84C6-D36DECDEA1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37C45D-B0CA-E4A8-0F69-C942577D78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906CF6C-F1DB-72E7-E9AF-CBE246B47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08" y="1736521"/>
            <a:ext cx="8383981" cy="336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191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3A71D-E461-C7EC-8B45-3F3A37A4B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8C555-2BB1-8E49-4822-F08797DB66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705342-B019-4736-B76D-17EDB2A68E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7DAF25EF-AE4A-E194-BDD3-2E421FE51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61" y="1719742"/>
            <a:ext cx="8187656" cy="395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928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CDCF4-6D1C-06E2-ACFD-DBB7D8ED0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384A4-36F8-5190-1ED3-78DA76E19B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17A51-996A-C8A8-5ABC-6AEBA45E593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50252345-D9C4-8998-A275-0AB487055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11" y="1481446"/>
            <a:ext cx="4191990" cy="4525963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9646570C-7452-25E2-7B5E-BB3CE4CB2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1" y="1481447"/>
            <a:ext cx="4191990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3240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21EF8-FA2A-8204-F23E-77FC60F74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D9273-885F-0801-804A-F14F3C132A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Custom Exceptions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CA499E-94A9-6532-5B92-9FB06D91B5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93D0C29-AE0A-A5D4-9A76-ABBFBB450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349" y="2508308"/>
            <a:ext cx="6459523" cy="232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852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32A72-3E25-BD16-AE17-B6EA7514A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with Typescript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43C2F8-8CB6-2344-4B67-B681D06F59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8462C6-FEBD-A38F-DEC3-3B70B2989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955" y="2470638"/>
            <a:ext cx="7661802" cy="39094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4DC68A-A830-3A4C-1A76-7F22B8DCB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7261" y="1575503"/>
            <a:ext cx="2118313" cy="4804629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21A7C05F-6184-5104-9056-9484B88E8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873" y="1315823"/>
            <a:ext cx="1217514" cy="1058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34269E1B-CCB1-172B-8B9F-BB906B9A21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4132" y="1357998"/>
            <a:ext cx="973839" cy="973839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0259ABC9-2367-86FE-7E7C-8779288923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176937" y="1639765"/>
            <a:ext cx="410307" cy="41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333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B72E1-6184-5AFB-73C6-9D4A000CE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972E4-5C56-A494-8884-C4DAE508BF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25A5FB-768E-8506-FE60-3B2B706635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D70AE3-C4DB-0823-E8F7-B1264EF02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3999" y="1481446"/>
            <a:ext cx="2435531" cy="49764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4045B0C-5250-2BB6-0784-A2E7EAE78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470" y="2611314"/>
            <a:ext cx="6109178" cy="304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98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737FA-45AC-9AC8-2045-11D8FE877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DEE12-6095-C86F-B8B8-8E4BD44804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State Management with </a:t>
            </a:r>
            <a:r>
              <a:rPr lang="en-US" dirty="0">
                <a:solidFill>
                  <a:srgbClr val="764ABC"/>
                </a:solidFill>
              </a:rPr>
              <a:t>Redux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32AE14-ADF5-8705-A438-C6548B676F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86A0AF-2D38-8CA1-6939-1A5BABE6B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78" y="2284629"/>
            <a:ext cx="6828257" cy="426164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FF7EB9FA-CAD9-93E8-5C07-1D181705D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71151" y="3744427"/>
            <a:ext cx="1647023" cy="156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963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"/>
          <p:cNvSpPr txBox="1">
            <a:spLocks noGrp="1"/>
          </p:cNvSpPr>
          <p:nvPr>
            <p:ph type="title"/>
          </p:nvPr>
        </p:nvSpPr>
        <p:spPr>
          <a:xfrm>
            <a:off x="380010" y="-4950"/>
            <a:ext cx="6222671" cy="122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Technologies</a:t>
            </a:r>
            <a:endParaRPr sz="24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6"/>
          <p:cNvSpPr txBox="1">
            <a:spLocks noGrp="1"/>
          </p:cNvSpPr>
          <p:nvPr>
            <p:ph type="body" idx="1"/>
          </p:nvPr>
        </p:nvSpPr>
        <p:spPr>
          <a:xfrm>
            <a:off x="380010" y="1481446"/>
            <a:ext cx="8383980" cy="3881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numCol="2" anchor="t" anchorCtr="0">
            <a:noAutofit/>
          </a:bodyPr>
          <a:lstStyle/>
          <a:p>
            <a:pPr marL="635000" indent="-457200">
              <a:spcBef>
                <a:spcPts val="0"/>
              </a:spcBef>
            </a:pPr>
            <a:r>
              <a:rPr lang="en-US" dirty="0"/>
              <a:t>Frontend</a:t>
            </a:r>
          </a:p>
          <a:p>
            <a:pPr marL="1092200" lvl="1" indent="-457200">
              <a:spcBef>
                <a:spcPts val="0"/>
              </a:spcBef>
            </a:pPr>
            <a:r>
              <a:rPr lang="en-US" dirty="0"/>
              <a:t>HTML</a:t>
            </a:r>
          </a:p>
          <a:p>
            <a:pPr marL="1092200" lvl="1" indent="-457200">
              <a:spcBef>
                <a:spcPts val="0"/>
              </a:spcBef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endParaRPr lang="en-US" dirty="0"/>
          </a:p>
          <a:p>
            <a:pPr marL="1092200" lvl="1" indent="-457200">
              <a:spcBef>
                <a:spcPts val="0"/>
              </a:spcBef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React</a:t>
            </a:r>
          </a:p>
          <a:p>
            <a:pPr marL="1092200" lvl="1" indent="-457200">
              <a:spcBef>
                <a:spcPts val="0"/>
              </a:spcBef>
            </a:pPr>
            <a:r>
              <a:rPr lang="en-US" dirty="0"/>
              <a:t>TypeScript</a:t>
            </a:r>
          </a:p>
          <a:p>
            <a:pPr marL="1092200" lvl="1" indent="-457200">
              <a:spcBef>
                <a:spcPts val="0"/>
              </a:spcBef>
            </a:pPr>
            <a:r>
              <a:rPr lang="en-US" dirty="0"/>
              <a:t>Redux</a:t>
            </a:r>
            <a:endParaRPr lang="en-US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92200" lvl="1" indent="-457200">
              <a:spcBef>
                <a:spcPts val="0"/>
              </a:spcBef>
            </a:pPr>
            <a:r>
              <a:rPr lang="en-US" b="0" i="0" u="none" strike="noStrike" cap="none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Axios</a:t>
            </a:r>
            <a:endParaRPr lang="en-US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92200" lvl="1" indent="-457200">
              <a:spcBef>
                <a:spcPts val="0"/>
              </a:spcBef>
            </a:pPr>
            <a:r>
              <a:rPr lang="en-US" sz="2400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JavaScript</a:t>
            </a:r>
          </a:p>
          <a:p>
            <a:pPr marL="1092200" lvl="1" indent="-457200">
              <a:spcBef>
                <a:spcPts val="0"/>
              </a:spcBef>
            </a:pPr>
            <a:endParaRPr lang="en-US" dirty="0"/>
          </a:p>
          <a:p>
            <a:pPr marL="635000" indent="-457200">
              <a:spcBef>
                <a:spcPts val="0"/>
              </a:spcBef>
            </a:pPr>
            <a:endParaRPr lang="en-US" sz="28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35000" indent="-457200">
              <a:spcBef>
                <a:spcPts val="0"/>
              </a:spcBef>
            </a:pPr>
            <a:r>
              <a:rPr lang="en-US" dirty="0"/>
              <a:t>Backend</a:t>
            </a:r>
          </a:p>
          <a:p>
            <a:pPr marL="1092200" lvl="1" indent="-457200">
              <a:spcBef>
                <a:spcPts val="0"/>
              </a:spcBef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Java</a:t>
            </a:r>
          </a:p>
          <a:p>
            <a:pPr marL="1092200" lvl="1" indent="-457200">
              <a:spcBef>
                <a:spcPts val="0"/>
              </a:spcBef>
            </a:pPr>
            <a:r>
              <a:rPr lang="en-US" dirty="0"/>
              <a:t>PostgreSQL</a:t>
            </a:r>
          </a:p>
          <a:p>
            <a:pPr marL="1092200" lvl="1" indent="-457200">
              <a:spcBef>
                <a:spcPts val="0"/>
              </a:spcBef>
            </a:pPr>
            <a:r>
              <a:rPr lang="en-US" dirty="0"/>
              <a:t>Maven</a:t>
            </a:r>
          </a:p>
          <a:p>
            <a:pPr marL="1092200" lvl="1" indent="-457200">
              <a:spcBef>
                <a:spcPts val="0"/>
              </a:spcBef>
            </a:pPr>
            <a:r>
              <a:rPr lang="en-US" b="0" i="0" u="none" strike="noStrike" cap="none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Javalin</a:t>
            </a:r>
            <a:endParaRPr lang="en-US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92200" lvl="1" indent="-457200">
              <a:spcBef>
                <a:spcPts val="0"/>
              </a:spcBef>
            </a:pPr>
            <a:r>
              <a:rPr lang="en-US" dirty="0" err="1"/>
              <a:t>DBeaver</a:t>
            </a:r>
            <a:endParaRPr lang="en-US" dirty="0"/>
          </a:p>
          <a:p>
            <a:pPr marL="1092200" lvl="1" indent="-457200">
              <a:spcBef>
                <a:spcPts val="0"/>
              </a:spcBef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JDBC</a:t>
            </a:r>
          </a:p>
          <a:p>
            <a:pPr marL="177800" indent="0">
              <a:spcBef>
                <a:spcPts val="0"/>
              </a:spcBef>
              <a:buNone/>
            </a:pPr>
            <a:r>
              <a:rPr lang="en-US" sz="2800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28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6"/>
          <p:cNvSpPr txBox="1">
            <a:spLocks noGrp="1"/>
          </p:cNvSpPr>
          <p:nvPr>
            <p:ph type="sldNum" idx="12"/>
          </p:nvPr>
        </p:nvSpPr>
        <p:spPr>
          <a:xfrm>
            <a:off x="8122757" y="6363712"/>
            <a:ext cx="8616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BD2FD-5E04-8102-A52E-0581A82ED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C76E8E-55CF-8899-D313-62F501C2B1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Day/Night mode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EE8057-11D8-67E6-54D1-37EE83D1BE1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4865BE-2CED-469A-5E8B-D5212B6AF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048" y="1481446"/>
            <a:ext cx="5036380" cy="43873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BC676E-2B0C-3B94-70B4-D3461A874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58" y="2340692"/>
            <a:ext cx="4204157" cy="366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002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98A96-7544-DBC6-B42E-156566673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25621-B9B8-3E51-12E7-4330F762B5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97DB55-94DE-20B6-9EAA-961042837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577" y="2901462"/>
            <a:ext cx="5033085" cy="36448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621AF4B-223E-3134-F0A1-AD9093C35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38" y="2301198"/>
            <a:ext cx="4967590" cy="3868615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D8120FA7-579B-E37D-BD02-D6967484C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58597" y="2110675"/>
            <a:ext cx="2653216" cy="38104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3BA5377-E2CD-BD8A-4384-49534FEBD5AE}"/>
              </a:ext>
            </a:extLst>
          </p:cNvPr>
          <p:cNvSpPr txBox="1"/>
          <p:nvPr/>
        </p:nvSpPr>
        <p:spPr>
          <a:xfrm>
            <a:off x="598945" y="1450424"/>
            <a:ext cx="38763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HTTP requests</a:t>
            </a:r>
          </a:p>
        </p:txBody>
      </p:sp>
    </p:spTree>
    <p:extLst>
      <p:ext uri="{BB962C8B-B14F-4D97-AF65-F5344CB8AC3E}">
        <p14:creationId xmlns:p14="http://schemas.microsoft.com/office/powerpoint/2010/main" val="145932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1BEA1-61AE-FF0A-FD59-B33AE56A3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 End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5E906-F5F4-3239-149D-0B49BB9B07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 Styled Component + CSS Variables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53D96-69B2-D4D8-A824-25BDE22755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0058E0-39A2-57B3-65D8-E40895ACE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414" y="2180337"/>
            <a:ext cx="7252343" cy="467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2555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AF461-FC60-9E41-7C5F-86C4528B7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all for the slideshow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5B6022-32D4-7CC1-C287-08540DA565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E6050-73C3-1873-1541-980C37C6E4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F1F71772-6F52-94E3-EBA1-66F0CDED4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89037"/>
            <a:ext cx="9144000" cy="5668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7500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1053-D2E4-39DF-FB6F-0D2058A30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GitFlow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387814-35F4-F978-AE23-B74ACF896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010" y="1542992"/>
            <a:ext cx="8383980" cy="4525963"/>
          </a:xfrm>
        </p:spPr>
        <p:txBody>
          <a:bodyPr/>
          <a:lstStyle/>
          <a:p>
            <a:pPr marL="508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CB859-98AF-F8D0-9F61-E6DD454004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3FF5E-6F36-90CA-5B6F-AB0477BB5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049" y="1542992"/>
            <a:ext cx="8781379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342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97403-A90A-E1AE-830D-EA47A00E6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847E9-953D-A98B-1317-2D47BDDB8B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David: </a:t>
            </a:r>
            <a:r>
              <a:rPr lang="en-US" dirty="0" err="1"/>
              <a:t>GitFlow</a:t>
            </a:r>
            <a:r>
              <a:rPr lang="en-US" dirty="0"/>
              <a:t>, Frontend</a:t>
            </a:r>
          </a:p>
          <a:p>
            <a:r>
              <a:rPr lang="en-US" dirty="0"/>
              <a:t>Yasin: </a:t>
            </a:r>
            <a:r>
              <a:rPr lang="en-US" dirty="0" err="1"/>
              <a:t>Fullstack</a:t>
            </a:r>
            <a:endParaRPr lang="en-US" dirty="0"/>
          </a:p>
          <a:p>
            <a:r>
              <a:rPr lang="en-US" dirty="0"/>
              <a:t>Josiah: Backend</a:t>
            </a:r>
          </a:p>
          <a:p>
            <a:pPr marL="508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8A1216-2F10-48E1-D8E9-47F16F50BC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952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20B81-D998-B0C9-533B-1E0FB0EEA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FF8BB9-F17D-8998-BF97-B61E30B051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6EDDE28-446D-3BBC-4954-5E1E28D0B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31718"/>
            <a:ext cx="9144000" cy="225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97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BFE0B-150B-8441-9427-BFE248DBB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Agile/Scrum 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95E40-445D-93BC-73B4-1E0EC39293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Daily Standup </a:t>
            </a:r>
          </a:p>
          <a:p>
            <a:r>
              <a:rPr lang="en-US" dirty="0"/>
              <a:t>Updated Trello Board</a:t>
            </a:r>
          </a:p>
          <a:p>
            <a:r>
              <a:rPr lang="en-US" dirty="0"/>
              <a:t>Story points</a:t>
            </a:r>
          </a:p>
          <a:p>
            <a:r>
              <a:rPr lang="en-US" dirty="0"/>
              <a:t>Spring Planning (</a:t>
            </a:r>
            <a:r>
              <a:rPr lang="en-US" dirty="0" err="1"/>
              <a:t>figma</a:t>
            </a:r>
            <a:r>
              <a:rPr lang="en-US" dirty="0"/>
              <a:t>)</a:t>
            </a:r>
          </a:p>
          <a:p>
            <a:r>
              <a:rPr lang="en-US" dirty="0"/>
              <a:t>Sprint Review (meeting with client)</a:t>
            </a:r>
          </a:p>
          <a:p>
            <a:r>
              <a:rPr lang="en-US" dirty="0"/>
              <a:t>Working Software (JDBC over Spring) </a:t>
            </a:r>
          </a:p>
          <a:p>
            <a:r>
              <a:rPr lang="en-US" dirty="0"/>
              <a:t>Sprint Retrospective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2BA35-754A-AF85-FA8D-C7BD148789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803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DBB77-CE00-A523-3624-88C1FE62E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ERD Diagram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C5341D-F501-151C-41B8-4EE905EAB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7646" y="2297509"/>
            <a:ext cx="1850540" cy="2262981"/>
          </a:xfrm>
        </p:spPr>
        <p:txBody>
          <a:bodyPr/>
          <a:lstStyle/>
          <a:p>
            <a:pPr marL="508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362D-0BDA-5B13-CA4D-B4F15F1DFCE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8B6167-5D03-7F52-E640-5BB98E14F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516" y="1511085"/>
            <a:ext cx="5116967" cy="486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68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9F9F5-9908-3A9D-1B55-10E5E652B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Implemented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CE26D-7AAC-336C-370C-4A259EB21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010" y="1389528"/>
            <a:ext cx="8383980" cy="5156746"/>
          </a:xfrm>
        </p:spPr>
        <p:txBody>
          <a:bodyPr/>
          <a:lstStyle/>
          <a:p>
            <a:r>
              <a:rPr lang="en-US" dirty="0"/>
              <a:t>Open Account</a:t>
            </a:r>
          </a:p>
          <a:p>
            <a:r>
              <a:rPr lang="en-US" dirty="0"/>
              <a:t>Register</a:t>
            </a:r>
          </a:p>
          <a:p>
            <a:r>
              <a:rPr lang="en-US" dirty="0"/>
              <a:t>Login/Logout</a:t>
            </a:r>
          </a:p>
          <a:p>
            <a:r>
              <a:rPr lang="en-US" dirty="0"/>
              <a:t>User Profile</a:t>
            </a:r>
          </a:p>
          <a:p>
            <a:r>
              <a:rPr lang="en-US" dirty="0"/>
              <a:t>Track Multiple accounts</a:t>
            </a:r>
          </a:p>
          <a:p>
            <a:r>
              <a:rPr lang="en-US" dirty="0"/>
              <a:t>Transfer Money Between Accounts</a:t>
            </a:r>
          </a:p>
          <a:p>
            <a:r>
              <a:rPr lang="en-US" dirty="0"/>
              <a:t>Track Income and Expenses</a:t>
            </a:r>
          </a:p>
          <a:p>
            <a:r>
              <a:rPr lang="en-US" dirty="0"/>
              <a:t>Send Money</a:t>
            </a:r>
          </a:p>
          <a:p>
            <a:r>
              <a:rPr lang="en-US" dirty="0"/>
              <a:t>Dark Mode</a:t>
            </a:r>
          </a:p>
          <a:p>
            <a:r>
              <a:rPr lang="en-US" dirty="0"/>
              <a:t>Notifications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B6420-0C49-20FC-C196-14504FC9B0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186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BC800-2052-869D-A945-F3258C49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Faced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5C9A5-A25E-E2D7-EF9C-7C85C76E6B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Unit Testing</a:t>
            </a:r>
          </a:p>
          <a:p>
            <a:r>
              <a:rPr lang="en-US" dirty="0"/>
              <a:t>Spring</a:t>
            </a:r>
          </a:p>
          <a:p>
            <a:r>
              <a:rPr lang="en-US" dirty="0"/>
              <a:t>Implementing Other APIs</a:t>
            </a:r>
          </a:p>
          <a:p>
            <a:r>
              <a:rPr lang="en-US" dirty="0"/>
              <a:t>Time management</a:t>
            </a:r>
          </a:p>
          <a:p>
            <a:r>
              <a:rPr lang="en-US" dirty="0" err="1"/>
              <a:t>Gitignore</a:t>
            </a:r>
            <a:r>
              <a:rPr lang="en-US" dirty="0"/>
              <a:t> issue with target files.</a:t>
            </a:r>
          </a:p>
          <a:p>
            <a:pPr marL="508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90E056-2464-1076-AEED-CB4ED1FC98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76262"/>
      </p:ext>
    </p:extLst>
  </p:cSld>
  <p:clrMapOvr>
    <a:masterClrMapping/>
  </p:clrMapOvr>
</p:sld>
</file>

<file path=ppt/theme/theme1.xml><?xml version="1.0" encoding="utf-8"?>
<a:theme xmlns:a="http://schemas.openxmlformats.org/drawingml/2006/main" name="2_Custom Design">
  <a:themeElements>
    <a:clrScheme name="Revature">
      <a:dk1>
        <a:srgbClr val="000000"/>
      </a:dk1>
      <a:lt1>
        <a:srgbClr val="FFFFFF"/>
      </a:lt1>
      <a:dk2>
        <a:srgbClr val="474C55"/>
      </a:dk2>
      <a:lt2>
        <a:srgbClr val="F2F2F2"/>
      </a:lt2>
      <a:accent1>
        <a:srgbClr val="F36A25"/>
      </a:accent1>
      <a:accent2>
        <a:srgbClr val="A0A1A0"/>
      </a:accent2>
      <a:accent3>
        <a:srgbClr val="474C55"/>
      </a:accent3>
      <a:accent4>
        <a:srgbClr val="F7A528"/>
      </a:accent4>
      <a:accent5>
        <a:srgbClr val="73A5C2"/>
      </a:accent5>
      <a:accent6>
        <a:srgbClr val="F36A25"/>
      </a:accent6>
      <a:hlink>
        <a:srgbClr val="F36A25"/>
      </a:hlink>
      <a:folHlink>
        <a:srgbClr val="F36A2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205</Words>
  <Application>Microsoft Office PowerPoint</Application>
  <PresentationFormat>On-screen Show (4:3)</PresentationFormat>
  <Paragraphs>111</Paragraphs>
  <Slides>23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2_Custom Design</vt:lpstr>
      <vt:lpstr>Skybank</vt:lpstr>
      <vt:lpstr>Technologies</vt:lpstr>
      <vt:lpstr>GitFlow</vt:lpstr>
      <vt:lpstr>Team Structure</vt:lpstr>
      <vt:lpstr>Architecture Diagram</vt:lpstr>
      <vt:lpstr>Agile/Scrum Implementation</vt:lpstr>
      <vt:lpstr>ERD Diagram</vt:lpstr>
      <vt:lpstr>Implemented Features</vt:lpstr>
      <vt:lpstr>Challenges Faced</vt:lpstr>
      <vt:lpstr>Backend Demo</vt:lpstr>
      <vt:lpstr>Backend Demo</vt:lpstr>
      <vt:lpstr>Backend Demo</vt:lpstr>
      <vt:lpstr>Backend Demo</vt:lpstr>
      <vt:lpstr>Backend Demo</vt:lpstr>
      <vt:lpstr>Backend Demo</vt:lpstr>
      <vt:lpstr>Backend Demo</vt:lpstr>
      <vt:lpstr>React with Typescript</vt:lpstr>
      <vt:lpstr>Frontend Demo</vt:lpstr>
      <vt:lpstr>Frontend Demo</vt:lpstr>
      <vt:lpstr>Frontend Demo</vt:lpstr>
      <vt:lpstr>Frontend Demo</vt:lpstr>
      <vt:lpstr>Front End Demo</vt:lpstr>
      <vt:lpstr>That’s all for the slideshow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Kazaryan</cp:lastModifiedBy>
  <cp:revision>5</cp:revision>
  <dcterms:modified xsi:type="dcterms:W3CDTF">2022-11-04T11:07:17Z</dcterms:modified>
</cp:coreProperties>
</file>

<file path=docProps/thumbnail.jpeg>
</file>